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12192000"/>
  <p:notesSz cx="6858000" cy="9144000"/>
  <p:embeddedFontLst>
    <p:embeddedFont>
      <p:font typeface="Corbel"/>
      <p:regular r:id="rId39"/>
      <p:bold r:id="rId40"/>
      <p:italic r:id="rId41"/>
      <p:boldItalic r:id="rId42"/>
    </p:embeddedFont>
    <p:embeddedFont>
      <p:font typeface="Tahoma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">
          <p15:clr>
            <a:srgbClr val="A4A3A4"/>
          </p15:clr>
        </p15:guide>
        <p15:guide id="2" orient="horz" pos="432">
          <p15:clr>
            <a:srgbClr val="A4A3A4"/>
          </p15:clr>
        </p15:guide>
      </p15:sldGuideLst>
    </p:ext>
    <p:ext uri="GoogleSlidesCustomDataVersion2">
      <go:slidesCustomData xmlns:go="http://customooxmlschemas.google.com/" r:id="rId45" roundtripDataSignature="AMtx7mgvUYKsrB74tpBNywA30bj7FCeS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94B58A-5E43-4BCA-888F-952F758D58B4}">
  <a:tblStyle styleId="{F394B58A-5E43-4BCA-888F-952F758D58B4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6EB"/>
          </a:solidFill>
        </a:fill>
      </a:tcStyle>
    </a:wholeTbl>
    <a:band1H>
      <a:tcTxStyle/>
      <a:tcStyle>
        <a:fill>
          <a:solidFill>
            <a:srgbClr val="CAECD5"/>
          </a:solidFill>
        </a:fill>
      </a:tcStyle>
    </a:band1H>
    <a:band2H>
      <a:tcTxStyle/>
    </a:band2H>
    <a:band1V>
      <a:tcTxStyle/>
      <a:tcStyle>
        <a:fill>
          <a:solidFill>
            <a:srgbClr val="CAECD5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6F6EB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6F6EB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"/>
        <p:guide pos="43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bold.fntdata"/><Relationship Id="rId20" Type="http://schemas.openxmlformats.org/officeDocument/2006/relationships/slide" Target="slides/slide14.xml"/><Relationship Id="rId42" Type="http://schemas.openxmlformats.org/officeDocument/2006/relationships/font" Target="fonts/Corbel-boldItalic.fntdata"/><Relationship Id="rId41" Type="http://schemas.openxmlformats.org/officeDocument/2006/relationships/font" Target="fonts/Corbel-italic.fntdata"/><Relationship Id="rId22" Type="http://schemas.openxmlformats.org/officeDocument/2006/relationships/slide" Target="slides/slide16.xml"/><Relationship Id="rId44" Type="http://schemas.openxmlformats.org/officeDocument/2006/relationships/font" Target="fonts/Tahoma-bold.fntdata"/><Relationship Id="rId21" Type="http://schemas.openxmlformats.org/officeDocument/2006/relationships/slide" Target="slides/slide15.xml"/><Relationship Id="rId43" Type="http://schemas.openxmlformats.org/officeDocument/2006/relationships/font" Target="fonts/Tahoma-regular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Corbel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77c497fe1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377c497fe1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77c497fe11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377c497fe11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77c497fe11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377c497fe11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77c497fe11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377c497fe11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377c497fe11_0_1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7c497fe11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377c497fe11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377c497fe11_0_1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77c497fe11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377c497fe11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377c497fe11_0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 showMasterSp="0">
  <p:cSld name="Title 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 txBox="1"/>
          <p:nvPr>
            <p:ph type="ctrTitle"/>
          </p:nvPr>
        </p:nvSpPr>
        <p:spPr>
          <a:xfrm>
            <a:off x="983411" y="276045"/>
            <a:ext cx="6539607" cy="62541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rbel"/>
              <a:buNone/>
              <a:defRPr b="1"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9"/>
          <p:cNvSpPr/>
          <p:nvPr>
            <p:ph idx="2" type="pic"/>
          </p:nvPr>
        </p:nvSpPr>
        <p:spPr>
          <a:xfrm>
            <a:off x="7813675" y="0"/>
            <a:ext cx="43783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Two Content 1" showMasterSp="0">
  <p:cSld name="Title Two Content 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/>
          <p:nvPr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rgbClr val="50F9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8" name="Google Shape;58;p38"/>
          <p:cNvSpPr txBox="1"/>
          <p:nvPr>
            <p:ph type="ctrTitle"/>
          </p:nvPr>
        </p:nvSpPr>
        <p:spPr>
          <a:xfrm>
            <a:off x="971551" y="610409"/>
            <a:ext cx="10297830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1"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0" name="Google Shape;60;p38"/>
          <p:cNvSpPr txBox="1"/>
          <p:nvPr>
            <p:ph idx="11" type="ftr"/>
          </p:nvPr>
        </p:nvSpPr>
        <p:spPr>
          <a:xfrm rot="-5400000">
            <a:off x="-2362197" y="3297386"/>
            <a:ext cx="533399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1" name="Google Shape;61;p38"/>
          <p:cNvSpPr txBox="1"/>
          <p:nvPr>
            <p:ph idx="1" type="body"/>
          </p:nvPr>
        </p:nvSpPr>
        <p:spPr>
          <a:xfrm>
            <a:off x="971550" y="1721295"/>
            <a:ext cx="3556748" cy="4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AutoNum type="arabicPeriod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AutoNum type="alphaLcPeriod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AutoNum type="arabicParenR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AutoNum type="alphaLcParenR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2" type="body"/>
          </p:nvPr>
        </p:nvSpPr>
        <p:spPr>
          <a:xfrm>
            <a:off x="4969165" y="1722513"/>
            <a:ext cx="6300216" cy="4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344">
          <p15:clr>
            <a:srgbClr val="FBAE40"/>
          </p15:clr>
        </p15:guide>
        <p15:guide id="8" pos="7008">
          <p15:clr>
            <a:srgbClr val="FBAE40"/>
          </p15:clr>
        </p15:guide>
        <p15:guide id="9" pos="67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Image" showMasterSp="0">
  <p:cSld name="Title Content and Imag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/>
          <p:nvPr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rgbClr val="50F9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" name="Google Shape;65;p39"/>
          <p:cNvSpPr txBox="1"/>
          <p:nvPr>
            <p:ph type="ctrTitle"/>
          </p:nvPr>
        </p:nvSpPr>
        <p:spPr>
          <a:xfrm>
            <a:off x="971551" y="610409"/>
            <a:ext cx="6858000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1"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7" name="Google Shape;67;p39"/>
          <p:cNvSpPr txBox="1"/>
          <p:nvPr>
            <p:ph idx="11" type="ftr"/>
          </p:nvPr>
        </p:nvSpPr>
        <p:spPr>
          <a:xfrm rot="-5400000">
            <a:off x="-2362197" y="3297386"/>
            <a:ext cx="533399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971549" y="1721295"/>
            <a:ext cx="5193792" cy="4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9" name="Google Shape;69;p39"/>
          <p:cNvSpPr/>
          <p:nvPr>
            <p:ph idx="2" type="pic"/>
          </p:nvPr>
        </p:nvSpPr>
        <p:spPr>
          <a:xfrm>
            <a:off x="7843838" y="0"/>
            <a:ext cx="434816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344">
          <p15:clr>
            <a:srgbClr val="FBAE40"/>
          </p15:clr>
        </p15:guide>
        <p15:guide id="8" pos="7008">
          <p15:clr>
            <a:srgbClr val="FBAE40"/>
          </p15:clr>
        </p15:guide>
        <p15:guide id="9" pos="6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Table" showMasterSp="0">
  <p:cSld name="Title Content and Tab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/>
          <p:nvPr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rgbClr val="50F9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" name="Google Shape;72;p40"/>
          <p:cNvSpPr txBox="1"/>
          <p:nvPr>
            <p:ph type="ctrTitle"/>
          </p:nvPr>
        </p:nvSpPr>
        <p:spPr>
          <a:xfrm>
            <a:off x="971551" y="610409"/>
            <a:ext cx="10306049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1"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40"/>
          <p:cNvSpPr txBox="1"/>
          <p:nvPr>
            <p:ph idx="11" type="ftr"/>
          </p:nvPr>
        </p:nvSpPr>
        <p:spPr>
          <a:xfrm rot="-5400000">
            <a:off x="-2362197" y="3297386"/>
            <a:ext cx="533399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5" name="Google Shape;75;p40"/>
          <p:cNvSpPr txBox="1"/>
          <p:nvPr>
            <p:ph idx="1" type="body"/>
          </p:nvPr>
        </p:nvSpPr>
        <p:spPr>
          <a:xfrm>
            <a:off x="971549" y="1721295"/>
            <a:ext cx="3611880" cy="423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344">
          <p15:clr>
            <a:srgbClr val="FBAE40"/>
          </p15:clr>
        </p15:guide>
        <p15:guide id="8" pos="7008">
          <p15:clr>
            <a:srgbClr val="FBAE40"/>
          </p15:clr>
        </p15:guide>
        <p15:guide id="9" pos="6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Two Content 2" showMasterSp="0">
  <p:cSld name="Title Two Content 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/>
          <p:nvPr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rgbClr val="50F9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" name="Google Shape;78;p41"/>
          <p:cNvSpPr txBox="1"/>
          <p:nvPr>
            <p:ph type="ctrTitle"/>
          </p:nvPr>
        </p:nvSpPr>
        <p:spPr>
          <a:xfrm>
            <a:off x="971551" y="610409"/>
            <a:ext cx="10297830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1"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0" name="Google Shape;80;p41"/>
          <p:cNvSpPr txBox="1"/>
          <p:nvPr>
            <p:ph idx="11" type="ftr"/>
          </p:nvPr>
        </p:nvSpPr>
        <p:spPr>
          <a:xfrm rot="-5400000">
            <a:off x="-2362197" y="3297386"/>
            <a:ext cx="533399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1" name="Google Shape;81;p41"/>
          <p:cNvSpPr txBox="1"/>
          <p:nvPr>
            <p:ph idx="1" type="body"/>
          </p:nvPr>
        </p:nvSpPr>
        <p:spPr>
          <a:xfrm>
            <a:off x="971550" y="1721295"/>
            <a:ext cx="6283884" cy="4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2" type="body"/>
          </p:nvPr>
        </p:nvSpPr>
        <p:spPr>
          <a:xfrm>
            <a:off x="7712633" y="1722513"/>
            <a:ext cx="3556748" cy="4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344">
          <p15:clr>
            <a:srgbClr val="FBAE40"/>
          </p15:clr>
        </p15:guide>
        <p15:guide id="8" pos="7008">
          <p15:clr>
            <a:srgbClr val="FBAE40"/>
          </p15:clr>
        </p15:guide>
        <p15:guide id="9" pos="6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" showMasterSp="0">
  <p:cSld name="Table 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/>
          <p:nvPr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rgbClr val="50F9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" name="Google Shape;17;p30"/>
          <p:cNvSpPr txBox="1"/>
          <p:nvPr>
            <p:ph type="ctrTitle"/>
          </p:nvPr>
        </p:nvSpPr>
        <p:spPr>
          <a:xfrm>
            <a:off x="971551" y="610409"/>
            <a:ext cx="10297830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1"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0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 rot="-5400000">
            <a:off x="-2362197" y="3297386"/>
            <a:ext cx="533399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344">
          <p15:clr>
            <a:srgbClr val="FBAE40"/>
          </p15:clr>
        </p15:guide>
        <p15:guide id="8" pos="7008">
          <p15:clr>
            <a:srgbClr val="FBAE40"/>
          </p15:clr>
        </p15:guide>
        <p15:guide id="9" pos="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 showMasterSp="0">
  <p:cSld name="Section 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/>
          <p:nvPr>
            <p:ph type="ctrTitle"/>
          </p:nvPr>
        </p:nvSpPr>
        <p:spPr>
          <a:xfrm>
            <a:off x="914399" y="4590288"/>
            <a:ext cx="11268457" cy="2084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orbel"/>
              <a:buNone/>
              <a:defRPr b="1"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/>
          <p:nvPr>
            <p:ph idx="2" type="pic"/>
          </p:nvPr>
        </p:nvSpPr>
        <p:spPr>
          <a:xfrm>
            <a:off x="905255" y="0"/>
            <a:ext cx="11277601" cy="403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showMasterSp="0">
  <p:cSld name="Title and Content 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/>
          <p:nvPr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rgbClr val="50F9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" name="Google Shape;25;p32"/>
          <p:cNvSpPr txBox="1"/>
          <p:nvPr>
            <p:ph type="ctrTitle"/>
          </p:nvPr>
        </p:nvSpPr>
        <p:spPr>
          <a:xfrm>
            <a:off x="971551" y="610409"/>
            <a:ext cx="10378439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1"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" name="Google Shape;27;p32"/>
          <p:cNvSpPr txBox="1"/>
          <p:nvPr>
            <p:ph idx="11" type="ftr"/>
          </p:nvPr>
        </p:nvSpPr>
        <p:spPr>
          <a:xfrm rot="-5400000">
            <a:off x="-2362197" y="3297386"/>
            <a:ext cx="533399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" name="Google Shape;28;p32"/>
          <p:cNvSpPr txBox="1"/>
          <p:nvPr>
            <p:ph idx="1" type="body"/>
          </p:nvPr>
        </p:nvSpPr>
        <p:spPr>
          <a:xfrm>
            <a:off x="971550" y="1721295"/>
            <a:ext cx="10378440" cy="4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344">
          <p15:clr>
            <a:srgbClr val="FBAE40"/>
          </p15:clr>
        </p15:guide>
        <p15:guide id="8" pos="7008">
          <p15:clr>
            <a:srgbClr val="FBAE40"/>
          </p15:clr>
        </p15:guide>
        <p15:guide id="9" pos="6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with Subtitle 1" showMasterSp="0">
  <p:cSld name="Section Title with Subtitle 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/>
          <p:nvPr>
            <p:ph type="ctrTitle"/>
          </p:nvPr>
        </p:nvSpPr>
        <p:spPr>
          <a:xfrm>
            <a:off x="920495" y="182880"/>
            <a:ext cx="6431281" cy="4775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rbel"/>
              <a:buNone/>
              <a:defRPr b="1" sz="5400">
                <a:solidFill>
                  <a:schemeClr val="dk1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" type="subTitle"/>
          </p:nvPr>
        </p:nvSpPr>
        <p:spPr>
          <a:xfrm>
            <a:off x="914400" y="5111496"/>
            <a:ext cx="6431281" cy="1563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" name="Google Shape;32;p33"/>
          <p:cNvSpPr/>
          <p:nvPr>
            <p:ph idx="2" type="pic"/>
          </p:nvPr>
        </p:nvSpPr>
        <p:spPr>
          <a:xfrm>
            <a:off x="7523017" y="0"/>
            <a:ext cx="466898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Two Content and Image" showMasterSp="0">
  <p:cSld name="Title Two Content and Imag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type="ctrTitle"/>
          </p:nvPr>
        </p:nvSpPr>
        <p:spPr>
          <a:xfrm>
            <a:off x="971551" y="610409"/>
            <a:ext cx="7775634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1"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/>
          <p:nvPr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rgbClr val="50F9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" name="Google Shape;36;p34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" name="Google Shape;37;p34"/>
          <p:cNvSpPr txBox="1"/>
          <p:nvPr>
            <p:ph idx="11" type="ftr"/>
          </p:nvPr>
        </p:nvSpPr>
        <p:spPr>
          <a:xfrm rot="-5400000">
            <a:off x="-2362197" y="3297386"/>
            <a:ext cx="533399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8" name="Google Shape;38;p34"/>
          <p:cNvSpPr txBox="1"/>
          <p:nvPr>
            <p:ph idx="1" type="body"/>
          </p:nvPr>
        </p:nvSpPr>
        <p:spPr>
          <a:xfrm>
            <a:off x="971550" y="1721295"/>
            <a:ext cx="3556748" cy="4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2" type="body"/>
          </p:nvPr>
        </p:nvSpPr>
        <p:spPr>
          <a:xfrm>
            <a:off x="4969166" y="1722513"/>
            <a:ext cx="3353233" cy="4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0" name="Google Shape;40;p34"/>
          <p:cNvSpPr/>
          <p:nvPr>
            <p:ph idx="3" type="pic"/>
          </p:nvPr>
        </p:nvSpPr>
        <p:spPr>
          <a:xfrm>
            <a:off x="8824480" y="0"/>
            <a:ext cx="335323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344">
          <p15:clr>
            <a:srgbClr val="FBAE40"/>
          </p15:clr>
        </p15:guide>
        <p15:guide id="8" pos="7008">
          <p15:clr>
            <a:srgbClr val="FBAE40"/>
          </p15:clr>
        </p15:guide>
        <p15:guide id="9" pos="6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 showMasterSp="0">
  <p:cSld name="Thank you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/>
          <p:nvPr>
            <p:ph type="ctrTitle"/>
          </p:nvPr>
        </p:nvSpPr>
        <p:spPr>
          <a:xfrm>
            <a:off x="5775961" y="320040"/>
            <a:ext cx="5486400" cy="36850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rbel"/>
              <a:buNone/>
              <a:defRPr b="1"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" type="subTitle"/>
          </p:nvPr>
        </p:nvSpPr>
        <p:spPr>
          <a:xfrm>
            <a:off x="5775962" y="4151376"/>
            <a:ext cx="5486399" cy="1883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" name="Google Shape;44;p35"/>
          <p:cNvSpPr/>
          <p:nvPr>
            <p:ph idx="2" type="pic"/>
          </p:nvPr>
        </p:nvSpPr>
        <p:spPr>
          <a:xfrm>
            <a:off x="0" y="0"/>
            <a:ext cx="43783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/>
          <p:nvPr>
            <p:ph idx="2" type="pic"/>
          </p:nvPr>
        </p:nvSpPr>
        <p:spPr>
          <a:xfrm>
            <a:off x="6872290" y="0"/>
            <a:ext cx="53197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36"/>
          <p:cNvSpPr txBox="1"/>
          <p:nvPr>
            <p:ph type="ctrTitle"/>
          </p:nvPr>
        </p:nvSpPr>
        <p:spPr>
          <a:xfrm>
            <a:off x="971550" y="610408"/>
            <a:ext cx="6574536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1"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/>
          <p:nvPr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rgbClr val="50F9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" name="Google Shape;49;p36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0" name="Google Shape;50;p36"/>
          <p:cNvSpPr txBox="1"/>
          <p:nvPr>
            <p:ph idx="11" type="ftr"/>
          </p:nvPr>
        </p:nvSpPr>
        <p:spPr>
          <a:xfrm rot="-5400000">
            <a:off x="-2362197" y="3297386"/>
            <a:ext cx="533399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20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1" name="Google Shape;51;p36"/>
          <p:cNvSpPr txBox="1"/>
          <p:nvPr>
            <p:ph idx="1" type="body"/>
          </p:nvPr>
        </p:nvSpPr>
        <p:spPr>
          <a:xfrm>
            <a:off x="971550" y="1719072"/>
            <a:ext cx="5666994" cy="482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344">
          <p15:clr>
            <a:srgbClr val="FBAE40"/>
          </p15:clr>
        </p15:guide>
        <p15:guide id="8" pos="7008">
          <p15:clr>
            <a:srgbClr val="FBAE40"/>
          </p15:clr>
        </p15:guide>
        <p15:guide id="9" pos="6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with Subtitle 2" showMasterSp="0">
  <p:cSld name="Section Title with Subtitle 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/>
          <p:nvPr>
            <p:ph type="ctrTitle"/>
          </p:nvPr>
        </p:nvSpPr>
        <p:spPr>
          <a:xfrm>
            <a:off x="920495" y="182880"/>
            <a:ext cx="6083809" cy="4775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rbel"/>
              <a:buNone/>
              <a:defRPr b="1" sz="5400">
                <a:solidFill>
                  <a:schemeClr val="dk1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" type="subTitle"/>
          </p:nvPr>
        </p:nvSpPr>
        <p:spPr>
          <a:xfrm>
            <a:off x="914400" y="5111496"/>
            <a:ext cx="6083809" cy="1563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5" name="Google Shape;55;p37"/>
          <p:cNvSpPr/>
          <p:nvPr>
            <p:ph idx="2" type="pic"/>
          </p:nvPr>
        </p:nvSpPr>
        <p:spPr>
          <a:xfrm>
            <a:off x="7162801" y="0"/>
            <a:ext cx="50292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9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7D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KlFatCebHxa09YVSV5V_xuykqzkvIQPA/view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G6bSV-J1kq0wlNqZOKo7fssnILoPBj9W/view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Q3cUhL1ss6W2Ru-U2la_hCcsqivgI2si/view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HVBArNl1OemXsPXa5dO2Xvm2qmdt12Ik/view" TargetMode="External"/><Relationship Id="rId4" Type="http://schemas.openxmlformats.org/officeDocument/2006/relationships/image" Target="../media/image28.jp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5.xml"/><Relationship Id="rId10" Type="http://schemas.openxmlformats.org/officeDocument/2006/relationships/slide" Target="/ppt/slides/slide24.xml"/><Relationship Id="rId13" Type="http://schemas.openxmlformats.org/officeDocument/2006/relationships/slide" Target="/ppt/slides/slide27.xml"/><Relationship Id="rId12" Type="http://schemas.openxmlformats.org/officeDocument/2006/relationships/slide" Target="/ppt/slides/slide26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slide" Target="/ppt/slides/slide18.xml"/><Relationship Id="rId9" Type="http://schemas.openxmlformats.org/officeDocument/2006/relationships/slide" Target="/ppt/slides/slide23.xml"/><Relationship Id="rId15" Type="http://schemas.openxmlformats.org/officeDocument/2006/relationships/slide" Target="/ppt/slides/slide29.xml"/><Relationship Id="rId14" Type="http://schemas.openxmlformats.org/officeDocument/2006/relationships/slide" Target="/ppt/slides/slide28.xml"/><Relationship Id="rId17" Type="http://schemas.openxmlformats.org/officeDocument/2006/relationships/slide" Target="/ppt/slides/slide31.xml"/><Relationship Id="rId16" Type="http://schemas.openxmlformats.org/officeDocument/2006/relationships/slide" Target="/ppt/slides/slide30.xml"/><Relationship Id="rId5" Type="http://schemas.openxmlformats.org/officeDocument/2006/relationships/slide" Target="/ppt/slides/slide19.xml"/><Relationship Id="rId19" Type="http://schemas.openxmlformats.org/officeDocument/2006/relationships/image" Target="../media/image4.png"/><Relationship Id="rId6" Type="http://schemas.openxmlformats.org/officeDocument/2006/relationships/slide" Target="/ppt/slides/slide20.xml"/><Relationship Id="rId18" Type="http://schemas.openxmlformats.org/officeDocument/2006/relationships/slide" Target="/ppt/slides/slide32.xml"/><Relationship Id="rId7" Type="http://schemas.openxmlformats.org/officeDocument/2006/relationships/slide" Target="/ppt/slides/slide21.xml"/><Relationship Id="rId8" Type="http://schemas.openxmlformats.org/officeDocument/2006/relationships/slide" Target="/ppt/slides/slide22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slide" Target="/ppt/slides/slide15.xml"/><Relationship Id="rId5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slide" Target="/ppt/slides/slide15.xml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slide" Target="/ppt/slides/slide15.xml"/><Relationship Id="rId5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slide" Target="/ppt/slides/slide15.xml"/><Relationship Id="rId5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Relationship Id="rId4" Type="http://schemas.openxmlformats.org/officeDocument/2006/relationships/hyperlink" Target="https://ru.wikipedia.org/wiki/%D0%93%D0%BE%D1%81%D1%83%D0%B4%D0%B0%D1%80%D1%8C,_%D0%A6%D0%B0%D1%80%D1%8C_%D0%B8_%D0%92%D0%B5%D0%BB%D0%B8%D0%BA%D0%B8%D0%B9_%D0%9A%D0%BD%D1%8F%D0%B7%D1%8C_%D0%B2%D1%81%D0%B5%D1%8F_%D0%A0%D1%83%D1%81%D0%B8" TargetMode="External"/><Relationship Id="rId5" Type="http://schemas.openxmlformats.org/officeDocument/2006/relationships/hyperlink" Target="https://ru.wikipedia.org/wiki/%D0%98%D0%BC%D0%BF%D0%B5%D1%80%D0%B0%D1%82%D0%BE%D1%80_%D0%92%D1%81%D0%B5%D1%80%D0%BE%D1%81%D1%81%D0%B8%D0%B9%D1%81%D0%BA%D0%B8%D0%B9" TargetMode="External"/><Relationship Id="rId6" Type="http://schemas.openxmlformats.org/officeDocument/2006/relationships/slide" Target="/ppt/slides/slide15.xml"/><Relationship Id="rId7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slide" Target="/ppt/slides/slide1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jpg"/><Relationship Id="rId4" Type="http://schemas.openxmlformats.org/officeDocument/2006/relationships/hyperlink" Target="https://ru.wikipedia.org/wiki/%D0%A4%D1%83%D1%82%D0%B1%D0%BE%D0%BB" TargetMode="External"/><Relationship Id="rId9" Type="http://schemas.openxmlformats.org/officeDocument/2006/relationships/hyperlink" Target="https://ru.wikipedia.org/wiki/%D0%A7%D0%B5%D0%BC%D0%BF%D0%B8%D0%BE%D0%BD%D0%B0%D1%82_%D0%A1%D0%A1%D0%A1%D0%A0_%D0%BF%D0%BE_%D1%84%D1%83%D1%82%D0%B1%D0%BE%D0%BB%D1%83" TargetMode="External"/><Relationship Id="rId5" Type="http://schemas.openxmlformats.org/officeDocument/2006/relationships/hyperlink" Target="https://ru.wikipedia.org/wiki/%D0%92%D1%80%D0%B0%D1%82%D0%B0%D1%80%D1%8C_(%D1%84%D1%83%D1%82%D0%B1%D0%BE%D0%BB)" TargetMode="External"/><Relationship Id="rId6" Type="http://schemas.openxmlformats.org/officeDocument/2006/relationships/hyperlink" Target="https://ru.wikipedia.org/wiki/%D0%A4%D1%83%D1%82%D0%B1%D0%BE%D0%BB_%D0%BD%D0%B0_%D0%9E%D0%BB%D0%B8%D0%BC%D0%BF%D0%B8%D0%B9%D1%81%D0%BA%D0%B8%D1%85_%D0%B8%D0%B3%D1%80%D0%B0%D1%85" TargetMode="External"/><Relationship Id="rId7" Type="http://schemas.openxmlformats.org/officeDocument/2006/relationships/hyperlink" Target="https://ru.wikipedia.org/wiki/%D0%9B%D0%B5%D1%82%D0%BD%D0%B8%D0%B5_%D0%9E%D0%BB%D0%B8%D0%BC%D0%BF%D0%B8%D0%B9%D1%81%D0%BA%D0%B8%D0%B5_%D0%B8%D0%B3%D1%80%D1%8B_1956" TargetMode="External"/><Relationship Id="rId8" Type="http://schemas.openxmlformats.org/officeDocument/2006/relationships/hyperlink" Target="https://ru.wikipedia.org/wiki/%D0%A7%D0%B5%D0%BC%D0%BF%D0%B8%D0%BE%D0%BD%D0%B0%D1%82_%D0%95%D0%B2%D1%80%D0%BE%D0%BF%D1%8B_%D0%BF%D0%BE_%D1%84%D1%83%D1%82%D0%B1%D0%BE%D0%BB%D1%83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Relationship Id="rId4" Type="http://schemas.openxmlformats.org/officeDocument/2006/relationships/slide" Target="/ppt/slides/slide15.xml"/><Relationship Id="rId5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Relationship Id="rId4" Type="http://schemas.openxmlformats.org/officeDocument/2006/relationships/slide" Target="/ppt/slides/slide15.xml"/><Relationship Id="rId5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Relationship Id="rId4" Type="http://schemas.openxmlformats.org/officeDocument/2006/relationships/slide" Target="/ppt/slides/slide15.xml"/><Relationship Id="rId5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g"/><Relationship Id="rId4" Type="http://schemas.openxmlformats.org/officeDocument/2006/relationships/slide" Target="/ppt/slides/slide15.xml"/><Relationship Id="rId5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5.xml"/><Relationship Id="rId10" Type="http://schemas.openxmlformats.org/officeDocument/2006/relationships/image" Target="../media/image27.jp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ru.wikipedia.org/wiki/%D0%A0%D0%BE%D1%81%D1%81%D0%B8%D1%8F" TargetMode="External"/><Relationship Id="rId4" Type="http://schemas.openxmlformats.org/officeDocument/2006/relationships/hyperlink" Target="https://ru.wikipedia.org/wiki/%D0%A2%D0%B5%D0%BB%D0%B5%D0%B6%D1%83%D1%80%D0%BD%D0%B0%D0%BB%D0%B8%D1%81%D1%82" TargetMode="External"/><Relationship Id="rId9" Type="http://schemas.openxmlformats.org/officeDocument/2006/relationships/hyperlink" Target="https://ru.wikipedia.org/wiki/%D0%9F%D1%80%D0%B8%D0%B2%D0%B5%D1%82,_%D0%90%D0%BD%D0%B4%D1%80%D0%B5%D0%B9!" TargetMode="External"/><Relationship Id="rId5" Type="http://schemas.openxmlformats.org/officeDocument/2006/relationships/hyperlink" Target="https://ru.wikipedia.org/wiki/%D0%A8%D0%BE%D1%83%D0%BC%D0%B5%D0%BD" TargetMode="External"/><Relationship Id="rId6" Type="http://schemas.openxmlformats.org/officeDocument/2006/relationships/hyperlink" Target="https://ru.wikipedia.org/wiki/%D0%9F%D1%80%D0%BE%D0%B4%D1%8E%D1%81%D0%B5%D1%80" TargetMode="External"/><Relationship Id="rId7" Type="http://schemas.openxmlformats.org/officeDocument/2006/relationships/hyperlink" Target="https://ru.wikipedia.org/wiki/%D0%90%D0%BA%D1%82%D1%91%D1%80" TargetMode="External"/><Relationship Id="rId8" Type="http://schemas.openxmlformats.org/officeDocument/2006/relationships/hyperlink" Target="https://ru.wikipedia.org/wiki/%D0%92%D0%B5%D0%B4%D1%83%D1%89%D0%B8%D0%B9" TargetMode="External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5.xml"/><Relationship Id="rId10" Type="http://schemas.openxmlformats.org/officeDocument/2006/relationships/image" Target="../media/image31.jp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4" Type="http://schemas.openxmlformats.org/officeDocument/2006/relationships/hyperlink" Target="https://ru.wikipedia.org/wiki/%D0%A0%D0%BE%D1%81%D1%81%D0%B8%D1%8F" TargetMode="External"/><Relationship Id="rId9" Type="http://schemas.openxmlformats.org/officeDocument/2006/relationships/hyperlink" Target="https://ru.wikipedia.org/wiki/%D0%9F%D0%BE%D0%BB%D0%B8%D1%82%D0%B8%D0%BA%D0%B0" TargetMode="External"/><Relationship Id="rId5" Type="http://schemas.openxmlformats.org/officeDocument/2006/relationships/hyperlink" Target="https://ru.wikipedia.org/wiki/%D0%A8%D0%B0%D1%85%D0%BC%D0%B0%D1%82%D1%8B" TargetMode="External"/><Relationship Id="rId6" Type="http://schemas.openxmlformats.org/officeDocument/2006/relationships/hyperlink" Target="https://ru.wikipedia.org/wiki/%D0%93%D1%80%D0%BE%D1%81%D1%81%D0%BC%D0%B5%D0%B9%D1%81%D1%82%D0%B5%D1%80" TargetMode="External"/><Relationship Id="rId7" Type="http://schemas.openxmlformats.org/officeDocument/2006/relationships/hyperlink" Target="https://ru.wikipedia.org/wiki/%D0%93%D1%80%D0%BE%D1%81%D1%81%D0%BC%D0%B5%D0%B9%D1%81%D1%82%D0%B5%D1%80" TargetMode="External"/><Relationship Id="rId8" Type="http://schemas.openxmlformats.org/officeDocument/2006/relationships/hyperlink" Target="https://ru.wikipedia.org/wiki/%D0%A7%D0%B5%D0%BC%D0%BF%D0%B8%D0%BE%D0%BD%D1%8B_%D0%BC%D0%B8%D1%80%D0%B0_%D0%BF%D0%BE_%D1%88%D0%B0%D1%85%D0%BC%D0%B0%D1%82%D0%B0%D0%B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slide" Target="/ppt/slides/slide15.xml"/><Relationship Id="rId6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Relationship Id="rId4" Type="http://schemas.openxmlformats.org/officeDocument/2006/relationships/slide" Target="/ppt/slides/slide15.xml"/><Relationship Id="rId5" Type="http://schemas.openxmlformats.org/officeDocument/2006/relationships/image" Target="../media/image32.png"/><Relationship Id="rId6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Relationship Id="rId4" Type="http://schemas.openxmlformats.org/officeDocument/2006/relationships/image" Target="../media/image23.jpg"/><Relationship Id="rId5" Type="http://schemas.openxmlformats.org/officeDocument/2006/relationships/slide" Target="/ppt/slides/slide15.xml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983411" y="276045"/>
            <a:ext cx="6539607" cy="6254151"/>
          </a:xfrm>
          <a:prstGeom prst="rect">
            <a:avLst/>
          </a:prstGeom>
          <a:solidFill>
            <a:srgbClr val="EDF7D3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8800"/>
              <a:buFont typeface="Tahoma"/>
              <a:buNone/>
            </a:pPr>
            <a:r>
              <a:rPr lang="ru-RU" sz="8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ЭТАЛОНЫ</a:t>
            </a:r>
            <a:r>
              <a:rPr lang="ru-RU" sz="96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32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МУЖСКОГО И ЖЕНСКОГО ПОВЕДЕНИЯ</a:t>
            </a:r>
            <a:br>
              <a:rPr lang="ru-RU" sz="3600">
                <a:solidFill>
                  <a:srgbClr val="FF7A44"/>
                </a:solidFill>
              </a:rPr>
            </a:br>
            <a:endParaRPr sz="2000">
              <a:solidFill>
                <a:srgbClr val="FF7A44"/>
              </a:solidFill>
            </a:endParaRPr>
          </a:p>
        </p:txBody>
      </p:sp>
      <p:pic>
        <p:nvPicPr>
          <p:cNvPr descr="Pop art" id="89" name="Google Shape;89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6" r="35" t="0"/>
          <a:stretch/>
        </p:blipFill>
        <p:spPr>
          <a:xfrm>
            <a:off x="7813675" y="0"/>
            <a:ext cx="43783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11"/>
          <p:cNvSpPr txBox="1"/>
          <p:nvPr>
            <p:ph type="ctrTitle"/>
          </p:nvPr>
        </p:nvSpPr>
        <p:spPr>
          <a:xfrm>
            <a:off x="914400" y="182880"/>
            <a:ext cx="7570694" cy="13635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ct val="100000"/>
              <a:buFont typeface="Tahoma"/>
              <a:buNone/>
            </a:pPr>
            <a:r>
              <a:rPr lang="ru-RU" sz="4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«МУЖЕСТВЕННОСТЬ –</a:t>
            </a:r>
            <a:endParaRPr sz="4800">
              <a:solidFill>
                <a:srgbClr val="FF7A4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4" name="Google Shape;174;p11"/>
          <p:cNvSpPr txBox="1"/>
          <p:nvPr>
            <p:ph idx="1" type="subTitle"/>
          </p:nvPr>
        </p:nvSpPr>
        <p:spPr>
          <a:xfrm>
            <a:off x="914400" y="1546412"/>
            <a:ext cx="6431281" cy="1563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-RU" sz="32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сила или поступки?»</a:t>
            </a:r>
            <a:endParaRPr sz="3200">
              <a:solidFill>
                <a:srgbClr val="FF7A4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Illustration of a person walking with a laptop open and on the phone" id="175" name="Google Shape;175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6" l="0" r="0" t="17"/>
          <a:stretch/>
        </p:blipFill>
        <p:spPr>
          <a:xfrm>
            <a:off x="7523017" y="0"/>
            <a:ext cx="46689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1"/>
          <p:cNvSpPr txBox="1"/>
          <p:nvPr/>
        </p:nvSpPr>
        <p:spPr>
          <a:xfrm>
            <a:off x="972099" y="2191871"/>
            <a:ext cx="513634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cap="none" strike="noStrike">
                <a:solidFill>
                  <a:srgbClr val="2C2C2C"/>
                </a:solidFill>
                <a:latin typeface="Tahoma"/>
                <a:ea typeface="Tahoma"/>
                <a:cs typeface="Tahoma"/>
                <a:sym typeface="Tahoma"/>
              </a:rPr>
              <a:t>Сравним поступки героев видеороликов: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2C2C2C"/>
                </a:solidFill>
                <a:latin typeface="Tahoma"/>
                <a:ea typeface="Tahoma"/>
                <a:cs typeface="Tahoma"/>
                <a:sym typeface="Tahoma"/>
              </a:rPr>
              <a:t>что общего и чем отличаются?</a:t>
            </a:r>
            <a:endParaRPr/>
          </a:p>
        </p:txBody>
      </p:sp>
      <p:pic>
        <p:nvPicPr>
          <p:cNvPr id="177" name="Google Shape;17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12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84" name="Google Shape;184;p12" title="856457284137 (online-video-cutter.com) (online-video-cutter.com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3472" y="933772"/>
            <a:ext cx="8871875" cy="49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1" name="Google Shape;191;p13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92" name="Google Shape;192;p13" title="deti-spasaiut-liudei_48TrGw9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2524" y="760912"/>
            <a:ext cx="7114900" cy="53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0" name="Google Shape;200;p14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1" name="Google Shape;201;p14" title="726261439142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5287" y="935175"/>
            <a:ext cx="6661437" cy="53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8" name="Google Shape;208;p15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9" name="Google Shape;209;p15"/>
          <p:cNvSpPr txBox="1"/>
          <p:nvPr>
            <p:ph type="ctrTitle"/>
          </p:nvPr>
        </p:nvSpPr>
        <p:spPr>
          <a:xfrm>
            <a:off x="971551" y="610409"/>
            <a:ext cx="10378439" cy="628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РОЛЬ ЖЕНЩИН В ИСТОРИИ</a:t>
            </a:r>
            <a:endParaRPr>
              <a:solidFill>
                <a:srgbClr val="FF7A4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0" name="Google Shape;210;p15" title="velikie-zenshhiny-mezdunarodnyi-zenskii-den_Rj3qIkv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1513" y="1391650"/>
            <a:ext cx="7798526" cy="46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8" name="Google Shape;218;p16"/>
          <p:cNvSpPr txBox="1"/>
          <p:nvPr>
            <p:ph type="ctrTitle"/>
          </p:nvPr>
        </p:nvSpPr>
        <p:spPr>
          <a:xfrm>
            <a:off x="1113350" y="610400"/>
            <a:ext cx="7633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ИСТОРИЯ В ЛИЧНОСТЯХ</a:t>
            </a:r>
            <a:endParaRPr>
              <a:solidFill>
                <a:srgbClr val="FF7A4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219;p16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Illustration of a person standing with a paper and pen" id="220" name="Google Shape;220;p16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142" l="0" r="0" t="142"/>
          <a:stretch/>
        </p:blipFill>
        <p:spPr>
          <a:xfrm>
            <a:off x="8824480" y="0"/>
            <a:ext cx="3353233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1" name="Google Shape;221;p16"/>
          <p:cNvGraphicFramePr/>
          <p:nvPr/>
        </p:nvGraphicFramePr>
        <p:xfrm>
          <a:off x="1113256" y="12935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{F394B58A-5E43-4BCA-888F-952F758D58B4}</a:tableStyleId>
              </a:tblPr>
              <a:tblGrid>
                <a:gridCol w="1908475"/>
                <a:gridCol w="1908475"/>
                <a:gridCol w="1908475"/>
                <a:gridCol w="1908475"/>
              </a:tblGrid>
              <a:tr h="967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Женщины</a:t>
                      </a:r>
                      <a:endParaRPr b="1"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в лицах</a:t>
                      </a:r>
                      <a:endParaRPr b="1"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 cap="none" strike="noStrike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4"/>
                        </a:rPr>
                        <a:t>10</a:t>
                      </a:r>
                      <a:endParaRPr b="1" sz="4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 cap="none" strike="noStrike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5"/>
                        </a:rPr>
                        <a:t>20</a:t>
                      </a:r>
                      <a:endParaRPr b="1" sz="4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 cap="none" strike="noStrike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6"/>
                        </a:rPr>
                        <a:t>30</a:t>
                      </a:r>
                      <a:endParaRPr b="1" sz="4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</a:tr>
              <a:tr h="967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Мужчины в лицах</a:t>
                      </a:r>
                      <a:endParaRPr b="1"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7"/>
                        </a:rPr>
                        <a:t>10</a:t>
                      </a:r>
                      <a:endParaRPr b="1" sz="4000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8"/>
                        </a:rPr>
                        <a:t>20</a:t>
                      </a:r>
                      <a:endParaRPr b="1" sz="4000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9"/>
                        </a:rPr>
                        <a:t>30</a:t>
                      </a:r>
                      <a:endParaRPr b="1" sz="4000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</a:tr>
              <a:tr h="1161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Женщины </a:t>
                      </a:r>
                      <a:endParaRPr sz="15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 описанию</a:t>
                      </a:r>
                      <a:endParaRPr sz="15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 cap="none" strike="noStrike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10"/>
                        </a:rPr>
                        <a:t>10</a:t>
                      </a:r>
                      <a:endParaRPr b="1" sz="4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 cap="none" strike="noStrike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11"/>
                        </a:rPr>
                        <a:t>20</a:t>
                      </a:r>
                      <a:endParaRPr b="1" sz="4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 cap="none" strike="noStrike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12"/>
                        </a:rPr>
                        <a:t>30</a:t>
                      </a:r>
                      <a:endParaRPr b="1" sz="4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</a:tr>
              <a:tr h="967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Мужчины по описанию</a:t>
                      </a:r>
                      <a:endParaRPr b="1"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13"/>
                        </a:rPr>
                        <a:t>10</a:t>
                      </a:r>
                      <a:endParaRPr b="1" sz="4000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14"/>
                        </a:rPr>
                        <a:t>20</a:t>
                      </a:r>
                      <a:endParaRPr b="1" sz="4000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15"/>
                        </a:rPr>
                        <a:t>30</a:t>
                      </a:r>
                      <a:endParaRPr b="1" sz="4000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</a:tr>
              <a:tr h="103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Личности</a:t>
                      </a:r>
                      <a:endParaRPr sz="15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ребусах</a:t>
                      </a:r>
                      <a:endParaRPr b="1"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 cap="none" strike="noStrike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16"/>
                        </a:rPr>
                        <a:t>10</a:t>
                      </a:r>
                      <a:endParaRPr b="1" sz="4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 cap="none" strike="noStrike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17"/>
                        </a:rPr>
                        <a:t>20</a:t>
                      </a:r>
                      <a:endParaRPr b="1" sz="4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4000" u="sng" cap="none" strike="noStrike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action="ppaction://hlinksldjump" r:id="rId18"/>
                        </a:rPr>
                        <a:t>30</a:t>
                      </a:r>
                      <a:endParaRPr b="1" sz="4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22" name="Google Shape;222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9" name="Google Shape;229;p17"/>
          <p:cNvSpPr txBox="1"/>
          <p:nvPr>
            <p:ph type="ctrTitle"/>
          </p:nvPr>
        </p:nvSpPr>
        <p:spPr>
          <a:xfrm>
            <a:off x="971551" y="610409"/>
            <a:ext cx="10378439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3600"/>
              <a:buFont typeface="Tahoma"/>
              <a:buNone/>
            </a:pPr>
            <a:r>
              <a:rPr lang="ru-RU" sz="36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РЕФЛЕКСИЯ: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0" name="Google Shape;230;p17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1" name="Google Shape;231;p17"/>
          <p:cNvSpPr txBox="1"/>
          <p:nvPr>
            <p:ph idx="1" type="body"/>
          </p:nvPr>
        </p:nvSpPr>
        <p:spPr>
          <a:xfrm>
            <a:off x="971550" y="1721295"/>
            <a:ext cx="10378440" cy="4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FF7A44"/>
              </a:buClr>
              <a:buSzPts val="2400"/>
              <a:buFont typeface="Arial"/>
              <a:buChar char="•"/>
            </a:pPr>
            <a:r>
              <a:rPr lang="ru-RU" sz="2400">
                <a:latin typeface="Tahoma"/>
                <a:ea typeface="Tahoma"/>
                <a:cs typeface="Tahoma"/>
                <a:sym typeface="Tahoma"/>
              </a:rPr>
              <a:t>«Сегодня я понял(а), что мужественность – это…»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FF7A44"/>
              </a:buClr>
              <a:buSzPts val="2400"/>
              <a:buFont typeface="Arial"/>
              <a:buChar char="•"/>
            </a:pPr>
            <a:r>
              <a:rPr lang="ru-RU" sz="2400">
                <a:latin typeface="Tahoma"/>
                <a:ea typeface="Tahoma"/>
                <a:cs typeface="Tahoma"/>
                <a:sym typeface="Tahoma"/>
              </a:rPr>
              <a:t>«Самая неожиданная мысль урока – …»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2" name="Google Shape;2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/>
          <p:nvPr>
            <p:ph type="ctrTitle"/>
          </p:nvPr>
        </p:nvSpPr>
        <p:spPr>
          <a:xfrm>
            <a:off x="5529218" y="2307771"/>
            <a:ext cx="5486400" cy="15957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54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СПАСИБО ЗА ВНИМАНИЕ!</a:t>
            </a:r>
            <a:endParaRPr/>
          </a:p>
        </p:txBody>
      </p:sp>
      <p:pic>
        <p:nvPicPr>
          <p:cNvPr descr="Pop art" id="238" name="Google Shape;238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9" r="28" t="0"/>
          <a:stretch/>
        </p:blipFill>
        <p:spPr>
          <a:xfrm flipH="1">
            <a:off x="0" y="0"/>
            <a:ext cx="43783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5" name="Google Shape;245;p19"/>
          <p:cNvSpPr txBox="1"/>
          <p:nvPr>
            <p:ph type="ctrTitle"/>
          </p:nvPr>
        </p:nvSpPr>
        <p:spPr>
          <a:xfrm>
            <a:off x="971551" y="610409"/>
            <a:ext cx="10378439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ЖЕНЩИНЫ В ЛИЦАХ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10 БАЛЛОВ:</a:t>
            </a:r>
            <a:endParaRPr/>
          </a:p>
        </p:txBody>
      </p:sp>
      <p:sp>
        <p:nvSpPr>
          <p:cNvPr id="246" name="Google Shape;246;p19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Picture background" id="247" name="Google Shape;24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3613" y="1341447"/>
            <a:ext cx="3213572" cy="486052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9"/>
          <p:cNvSpPr/>
          <p:nvPr/>
        </p:nvSpPr>
        <p:spPr>
          <a:xfrm>
            <a:off x="7526410" y="4078316"/>
            <a:ext cx="22784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7A44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lang="ru-RU" sz="2400">
                <a:solidFill>
                  <a:srgbClr val="FF7A44"/>
                </a:solidFill>
                <a:latin typeface="Arial"/>
                <a:ea typeface="Arial"/>
                <a:cs typeface="Arial"/>
                <a:sym typeface="Arial"/>
              </a:rPr>
              <a:t>Мона</a:t>
            </a:r>
            <a:r>
              <a:rPr b="1" lang="ru-RU" sz="2000">
                <a:solidFill>
                  <a:srgbClr val="FF7A44"/>
                </a:solidFill>
                <a:latin typeface="Arial"/>
                <a:ea typeface="Arial"/>
                <a:cs typeface="Arial"/>
                <a:sym typeface="Arial"/>
              </a:rPr>
              <a:t> Лиза» — </a:t>
            </a:r>
            <a:endParaRPr sz="2000">
              <a:solidFill>
                <a:srgbClr val="FF7A4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7526410" y="4539981"/>
            <a:ext cx="38145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C2C2C"/>
                </a:solidFill>
                <a:latin typeface="Tahoma"/>
                <a:ea typeface="Tahoma"/>
                <a:cs typeface="Tahoma"/>
                <a:sym typeface="Tahoma"/>
              </a:rPr>
              <a:t>картина итальянского </a:t>
            </a:r>
            <a:r>
              <a:rPr b="1" lang="ru-RU" sz="1600">
                <a:solidFill>
                  <a:srgbClr val="2C2C2C"/>
                </a:solidFill>
                <a:latin typeface="Tahoma"/>
                <a:ea typeface="Tahoma"/>
                <a:cs typeface="Tahoma"/>
                <a:sym typeface="Tahoma"/>
              </a:rPr>
              <a:t>художника</a:t>
            </a:r>
            <a:r>
              <a:rPr b="1" lang="ru-RU" sz="1800">
                <a:solidFill>
                  <a:srgbClr val="2C2C2C"/>
                </a:solidFill>
                <a:latin typeface="Tahoma"/>
                <a:ea typeface="Tahoma"/>
                <a:cs typeface="Tahoma"/>
                <a:sym typeface="Tahoma"/>
              </a:rPr>
              <a:t> Леонардо да Винчи</a:t>
            </a:r>
            <a:r>
              <a:rPr lang="ru-RU" sz="1800">
                <a:solidFill>
                  <a:srgbClr val="2C2C2C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/>
          </a:p>
        </p:txBody>
      </p:sp>
      <p:sp>
        <p:nvSpPr>
          <p:cNvPr id="250" name="Google Shape;250;p19"/>
          <p:cNvSpPr/>
          <p:nvPr/>
        </p:nvSpPr>
        <p:spPr>
          <a:xfrm>
            <a:off x="7526410" y="5463311"/>
            <a:ext cx="382358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На картине изображена итальянская дворянка Лиза Герардини, жена торговца шёлком Франческо дель Джокондо.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1" name="Google Shape;251;p19">
            <a:hlinkClick action="ppaction://hlinksldjump" r:id="rId4"/>
          </p:cNvPr>
          <p:cNvSpPr txBox="1"/>
          <p:nvPr/>
        </p:nvSpPr>
        <p:spPr>
          <a:xfrm>
            <a:off x="10896179" y="241077"/>
            <a:ext cx="907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252" name="Google Shape;2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9" name="Google Shape;259;p20"/>
          <p:cNvSpPr txBox="1"/>
          <p:nvPr>
            <p:ph type="ctrTitle"/>
          </p:nvPr>
        </p:nvSpPr>
        <p:spPr>
          <a:xfrm>
            <a:off x="971551" y="610409"/>
            <a:ext cx="10378439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ЖЕНЩИНЫ В ЛИЦАХ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20 БАЛЛОВ:</a:t>
            </a:r>
            <a:endParaRPr/>
          </a:p>
        </p:txBody>
      </p:sp>
      <p:sp>
        <p:nvSpPr>
          <p:cNvPr id="260" name="Google Shape;260;p20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Picture background" id="261" name="Google Shape;26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1" y="1385872"/>
            <a:ext cx="723900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 txBox="1"/>
          <p:nvPr/>
        </p:nvSpPr>
        <p:spPr>
          <a:xfrm>
            <a:off x="8539508" y="4488323"/>
            <a:ext cx="31309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Надежда Кадышева –</a:t>
            </a: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8539508" y="4888433"/>
            <a:ext cx="309326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певица, солистка эстрадного ансамбля народной музыки «Золотое кольцо», народная артистка России.</a:t>
            </a:r>
            <a:endParaRPr b="1"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4" name="Google Shape;264;p20">
            <a:hlinkClick action="ppaction://hlinksldjump" r:id="rId4"/>
          </p:cNvPr>
          <p:cNvSpPr txBox="1"/>
          <p:nvPr/>
        </p:nvSpPr>
        <p:spPr>
          <a:xfrm>
            <a:off x="10896179" y="241077"/>
            <a:ext cx="907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265" name="Google Shape;26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3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97" name="Google Shape;97;p3"/>
          <p:cNvGrpSpPr/>
          <p:nvPr/>
        </p:nvGrpSpPr>
        <p:grpSpPr>
          <a:xfrm flipH="1">
            <a:off x="8103324" y="2166257"/>
            <a:ext cx="1936206" cy="2525486"/>
            <a:chOff x="3132182" y="1944914"/>
            <a:chExt cx="1936206" cy="2525486"/>
          </a:xfrm>
        </p:grpSpPr>
        <p:sp>
          <p:nvSpPr>
            <p:cNvPr id="98" name="Google Shape;98;p3"/>
            <p:cNvSpPr/>
            <p:nvPr/>
          </p:nvSpPr>
          <p:spPr>
            <a:xfrm>
              <a:off x="3672114" y="1944914"/>
              <a:ext cx="856343" cy="856343"/>
            </a:xfrm>
            <a:prstGeom prst="ellipse">
              <a:avLst/>
            </a:prstGeom>
            <a:solidFill>
              <a:srgbClr val="FF7A44"/>
            </a:solidFill>
            <a:ln cap="flat" cmpd="sng" w="12700">
              <a:solidFill>
                <a:srgbClr val="FF7A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1A283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 rot="10800000">
              <a:off x="3132182" y="2801257"/>
              <a:ext cx="1936206" cy="1669143"/>
            </a:xfrm>
            <a:prstGeom prst="triangle">
              <a:avLst>
                <a:gd fmla="val 50000" name="adj"/>
              </a:avLst>
            </a:prstGeom>
            <a:solidFill>
              <a:srgbClr val="FF7A44"/>
            </a:solidFill>
            <a:ln cap="flat" cmpd="sng" w="12700">
              <a:solidFill>
                <a:srgbClr val="FF7A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1A283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2815543" y="2166257"/>
            <a:ext cx="1936206" cy="2525486"/>
            <a:chOff x="7508239" y="1944914"/>
            <a:chExt cx="1936206" cy="2525486"/>
          </a:xfrm>
        </p:grpSpPr>
        <p:sp>
          <p:nvSpPr>
            <p:cNvPr id="101" name="Google Shape;101;p3"/>
            <p:cNvSpPr/>
            <p:nvPr/>
          </p:nvSpPr>
          <p:spPr>
            <a:xfrm>
              <a:off x="8048171" y="1944914"/>
              <a:ext cx="856343" cy="856343"/>
            </a:xfrm>
            <a:prstGeom prst="ellipse">
              <a:avLst/>
            </a:prstGeom>
            <a:solidFill>
              <a:srgbClr val="FF7A44"/>
            </a:solidFill>
            <a:ln cap="flat" cmpd="sng" w="12700">
              <a:solidFill>
                <a:srgbClr val="FF7A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1855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508239" y="2801257"/>
              <a:ext cx="1936206" cy="1669143"/>
            </a:xfrm>
            <a:prstGeom prst="triangle">
              <a:avLst>
                <a:gd fmla="val 50000" name="adj"/>
              </a:avLst>
            </a:prstGeom>
            <a:solidFill>
              <a:srgbClr val="FF7A44"/>
            </a:solidFill>
            <a:ln cap="flat" cmpd="sng" w="12700">
              <a:solidFill>
                <a:srgbClr val="FF7A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03" name="Google Shape;10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1" name="Google Shape;271;p21"/>
          <p:cNvSpPr txBox="1"/>
          <p:nvPr>
            <p:ph type="ctrTitle"/>
          </p:nvPr>
        </p:nvSpPr>
        <p:spPr>
          <a:xfrm>
            <a:off x="971551" y="610409"/>
            <a:ext cx="10378439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ЖЕНЩИНЫ В ЛИЦАХ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30 БАЛЛОВ:</a:t>
            </a:r>
            <a:endParaRPr/>
          </a:p>
        </p:txBody>
      </p:sp>
      <p:sp>
        <p:nvSpPr>
          <p:cNvPr id="272" name="Google Shape;272;p21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Picture background" id="273" name="Google Shape;27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1640" y="1332891"/>
            <a:ext cx="4090035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1"/>
          <p:cNvSpPr/>
          <p:nvPr/>
        </p:nvSpPr>
        <p:spPr>
          <a:xfrm>
            <a:off x="7414712" y="4927784"/>
            <a:ext cx="39352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7A44"/>
                </a:solidFill>
                <a:latin typeface="Arial"/>
                <a:ea typeface="Arial"/>
                <a:cs typeface="Arial"/>
                <a:sym typeface="Arial"/>
              </a:rPr>
              <a:t>Анна Андреевна Ахматова –</a:t>
            </a:r>
            <a:endParaRPr sz="2000">
              <a:solidFill>
                <a:srgbClr val="FF7A4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7414713" y="5327894"/>
            <a:ext cx="39352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российская поэтесса XX века, писательница, переводчик, критик и литературовед.</a:t>
            </a:r>
            <a:endParaRPr b="1"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6" name="Google Shape;276;p21">
            <a:hlinkClick action="ppaction://hlinksldjump" r:id="rId4"/>
          </p:cNvPr>
          <p:cNvSpPr txBox="1"/>
          <p:nvPr/>
        </p:nvSpPr>
        <p:spPr>
          <a:xfrm>
            <a:off x="10896179" y="241077"/>
            <a:ext cx="907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277" name="Google Shape;27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7c497fe11_0_0"/>
          <p:cNvSpPr/>
          <p:nvPr/>
        </p:nvSpPr>
        <p:spPr>
          <a:xfrm>
            <a:off x="0" y="-122663"/>
            <a:ext cx="624000" cy="7103400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3" name="Google Shape;283;g377c497fe11_0_0"/>
          <p:cNvSpPr txBox="1"/>
          <p:nvPr>
            <p:ph type="ctrTitle"/>
          </p:nvPr>
        </p:nvSpPr>
        <p:spPr>
          <a:xfrm>
            <a:off x="971551" y="610409"/>
            <a:ext cx="103785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МУЖЧИНЫ </a:t>
            </a: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В ЛИЦАХ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10 БАЛЛОВ:</a:t>
            </a:r>
            <a:endParaRPr/>
          </a:p>
        </p:txBody>
      </p:sp>
      <p:sp>
        <p:nvSpPr>
          <p:cNvPr id="284" name="Google Shape;284;g377c497fe11_0_0"/>
          <p:cNvSpPr txBox="1"/>
          <p:nvPr>
            <p:ph idx="12" type="sldNum"/>
          </p:nvPr>
        </p:nvSpPr>
        <p:spPr>
          <a:xfrm>
            <a:off x="14287" y="570062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85" name="Google Shape;285;g377c497fe11_0_0" title="Vasily_Perov_-_Портрет_Ф.М.Достоевского_-_Google_Art_Project.jpg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812" l="0" r="0" t="2812"/>
          <a:stretch/>
        </p:blipFill>
        <p:spPr>
          <a:xfrm>
            <a:off x="2911640" y="1332891"/>
            <a:ext cx="4089900" cy="48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377c497fe11_0_0"/>
          <p:cNvSpPr/>
          <p:nvPr/>
        </p:nvSpPr>
        <p:spPr>
          <a:xfrm>
            <a:off x="7381150" y="4941075"/>
            <a:ext cx="44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rgbClr val="FF7A44"/>
                </a:solidFill>
              </a:rPr>
              <a:t>Фёдор Михайлович Достоевский</a:t>
            </a:r>
            <a:r>
              <a:rPr b="1" lang="ru-RU" sz="1900">
                <a:solidFill>
                  <a:srgbClr val="FF7A44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endParaRPr sz="1900">
              <a:solidFill>
                <a:srgbClr val="FF7A4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7" name="Google Shape;287;g377c497fe11_0_0"/>
          <p:cNvSpPr/>
          <p:nvPr/>
        </p:nvSpPr>
        <p:spPr>
          <a:xfrm>
            <a:off x="7381162" y="5341196"/>
            <a:ext cx="3735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русский писатель, мыслитель, философ и публицист.</a:t>
            </a:r>
            <a:endParaRPr b="1"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g377c497fe11_0_0">
            <a:hlinkClick action="ppaction://hlinksldjump" r:id="rId4"/>
          </p:cNvPr>
          <p:cNvSpPr txBox="1"/>
          <p:nvPr/>
        </p:nvSpPr>
        <p:spPr>
          <a:xfrm>
            <a:off x="10896179" y="241077"/>
            <a:ext cx="90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289" name="Google Shape;289;g377c497fe1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77c497fe11_0_90"/>
          <p:cNvSpPr/>
          <p:nvPr/>
        </p:nvSpPr>
        <p:spPr>
          <a:xfrm>
            <a:off x="0" y="-122663"/>
            <a:ext cx="624000" cy="7103400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5" name="Google Shape;295;g377c497fe11_0_90"/>
          <p:cNvSpPr txBox="1"/>
          <p:nvPr>
            <p:ph type="ctrTitle"/>
          </p:nvPr>
        </p:nvSpPr>
        <p:spPr>
          <a:xfrm>
            <a:off x="971551" y="610409"/>
            <a:ext cx="103785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МУЖЧИНЫ В ЛИЦАХ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20 БАЛЛОВ:</a:t>
            </a:r>
            <a:endParaRPr/>
          </a:p>
        </p:txBody>
      </p:sp>
      <p:sp>
        <p:nvSpPr>
          <p:cNvPr id="296" name="Google Shape;296;g377c497fe11_0_90"/>
          <p:cNvSpPr txBox="1"/>
          <p:nvPr>
            <p:ph idx="12" type="sldNum"/>
          </p:nvPr>
        </p:nvSpPr>
        <p:spPr>
          <a:xfrm>
            <a:off x="14287" y="570062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97" name="Google Shape;297;g377c497fe11_0_90" title="Inconnu_d'après_J.-M._Nattier,_Portrait_de_Pierre_Ier_(musée_de_l’Ermitage).jpg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349" l="0" r="0" t="5340"/>
          <a:stretch/>
        </p:blipFill>
        <p:spPr>
          <a:xfrm>
            <a:off x="2911640" y="1332891"/>
            <a:ext cx="4089900" cy="48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377c497fe11_0_90"/>
          <p:cNvSpPr/>
          <p:nvPr/>
        </p:nvSpPr>
        <p:spPr>
          <a:xfrm>
            <a:off x="7414712" y="4927784"/>
            <a:ext cx="393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7A44"/>
                </a:solidFill>
              </a:rPr>
              <a:t>Пётр I Алексеевич</a:t>
            </a:r>
            <a:r>
              <a:rPr b="1" lang="ru-RU" sz="2000">
                <a:solidFill>
                  <a:srgbClr val="FF7A44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endParaRPr sz="2000">
              <a:solidFill>
                <a:srgbClr val="FF7A4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9" name="Google Shape;299;g377c497fe11_0_90"/>
          <p:cNvSpPr/>
          <p:nvPr/>
        </p:nvSpPr>
        <p:spPr>
          <a:xfrm>
            <a:off x="7414725" y="5327900"/>
            <a:ext cx="4028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царь всея Руси</a:t>
            </a:r>
            <a:r>
              <a:rPr b="1" lang="ru-RU" sz="16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первый</a:t>
            </a:r>
            <a:r>
              <a:rPr b="1" lang="ru-RU" sz="16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император Всероссийский</a:t>
            </a:r>
            <a:r>
              <a:rPr b="1" lang="ru-RU" sz="16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1" sz="1600">
              <a:solidFill>
                <a:srgbClr val="3333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0" name="Google Shape;300;g377c497fe11_0_90">
            <a:hlinkClick action="ppaction://hlinksldjump" r:id="rId6"/>
          </p:cNvPr>
          <p:cNvSpPr txBox="1"/>
          <p:nvPr/>
        </p:nvSpPr>
        <p:spPr>
          <a:xfrm>
            <a:off x="10896179" y="241077"/>
            <a:ext cx="90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301" name="Google Shape;301;g377c497fe11_0_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77c497fe11_0_100"/>
          <p:cNvSpPr/>
          <p:nvPr/>
        </p:nvSpPr>
        <p:spPr>
          <a:xfrm>
            <a:off x="0" y="-122663"/>
            <a:ext cx="624000" cy="7103400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7" name="Google Shape;307;g377c497fe11_0_100"/>
          <p:cNvSpPr txBox="1"/>
          <p:nvPr>
            <p:ph type="ctrTitle"/>
          </p:nvPr>
        </p:nvSpPr>
        <p:spPr>
          <a:xfrm>
            <a:off x="971551" y="610409"/>
            <a:ext cx="103785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МУЖЧИНЫ В ЛИЦАХ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30 БАЛЛОВ:</a:t>
            </a:r>
            <a:endParaRPr/>
          </a:p>
        </p:txBody>
      </p:sp>
      <p:sp>
        <p:nvSpPr>
          <p:cNvPr id="308" name="Google Shape;308;g377c497fe11_0_100"/>
          <p:cNvSpPr txBox="1"/>
          <p:nvPr>
            <p:ph idx="12" type="sldNum"/>
          </p:nvPr>
        </p:nvSpPr>
        <p:spPr>
          <a:xfrm>
            <a:off x="14287" y="570062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09" name="Google Shape;309;g377c497fe11_0_100" title="square_1280_45b63daf994587db2acdfaeb3a2d1201.jpg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7627" r="7627" t="0"/>
          <a:stretch/>
        </p:blipFill>
        <p:spPr>
          <a:xfrm>
            <a:off x="2911640" y="1332891"/>
            <a:ext cx="4089900" cy="48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377c497fe11_0_100"/>
          <p:cNvSpPr/>
          <p:nvPr/>
        </p:nvSpPr>
        <p:spPr>
          <a:xfrm>
            <a:off x="7414712" y="4927784"/>
            <a:ext cx="393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Лев Иванович Яшин </a:t>
            </a:r>
            <a:r>
              <a:rPr b="1" lang="ru-RU" sz="20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endParaRPr sz="2000">
              <a:solidFill>
                <a:srgbClr val="FF7A4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1" name="Google Shape;311;g377c497fe11_0_100"/>
          <p:cNvSpPr/>
          <p:nvPr/>
        </p:nvSpPr>
        <p:spPr>
          <a:xfrm>
            <a:off x="7414726" y="5327900"/>
            <a:ext cx="4167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советский</a:t>
            </a:r>
            <a:r>
              <a:rPr b="1" lang="ru-RU" sz="16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футболист</a:t>
            </a:r>
            <a:r>
              <a:rPr b="1" lang="ru-RU" sz="16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b="1" lang="ru-RU" sz="16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вратарь</a:t>
            </a:r>
            <a:r>
              <a:rPr b="1" lang="ru-RU" sz="16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b="1" lang="ru-RU" sz="16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Олимпийский чемпион</a:t>
            </a:r>
            <a:r>
              <a:rPr b="1" lang="ru-RU" sz="16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ru-RU" sz="16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b="1" lang="ru-RU" sz="16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чемпион Европы</a:t>
            </a:r>
            <a:r>
              <a:rPr b="1" lang="ru-RU" sz="16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пятикратный</a:t>
            </a:r>
            <a:r>
              <a:rPr b="1" lang="ru-RU" sz="16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чемпион СССР</a:t>
            </a:r>
            <a:r>
              <a:rPr b="1" lang="ru-RU" sz="16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1" sz="1600">
              <a:solidFill>
                <a:srgbClr val="3333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2" name="Google Shape;312;g377c497fe11_0_100">
            <a:hlinkClick action="ppaction://hlinksldjump" r:id="rId10"/>
          </p:cNvPr>
          <p:cNvSpPr txBox="1"/>
          <p:nvPr/>
        </p:nvSpPr>
        <p:spPr>
          <a:xfrm>
            <a:off x="10896179" y="241077"/>
            <a:ext cx="90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313" name="Google Shape;313;g377c497fe11_0_1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0" name="Google Shape;320;p22"/>
          <p:cNvSpPr txBox="1"/>
          <p:nvPr>
            <p:ph type="ctrTitle"/>
          </p:nvPr>
        </p:nvSpPr>
        <p:spPr>
          <a:xfrm>
            <a:off x="971551" y="610409"/>
            <a:ext cx="10378439" cy="68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ЖЕНЩИНЫ ПО ОПИСАНИЮ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10 БАЛЛОВ:</a:t>
            </a:r>
            <a:endParaRPr/>
          </a:p>
        </p:txBody>
      </p:sp>
      <p:sp>
        <p:nvSpPr>
          <p:cNvPr id="321" name="Google Shape;321;p22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2" name="Google Shape;322;p22"/>
          <p:cNvSpPr txBox="1"/>
          <p:nvPr>
            <p:ph idx="1" type="body"/>
          </p:nvPr>
        </p:nvSpPr>
        <p:spPr>
          <a:xfrm>
            <a:off x="971551" y="2104397"/>
            <a:ext cx="5465463" cy="2378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>
                <a:latin typeface="Tahoma"/>
                <a:ea typeface="Tahoma"/>
                <a:cs typeface="Tahoma"/>
                <a:sym typeface="Tahoma"/>
              </a:rPr>
              <a:t>Последняя царица Египта. </a:t>
            </a:r>
            <a:r>
              <a:rPr b="0" lang="ru-RU" sz="1800">
                <a:latin typeface="Tahoma"/>
                <a:ea typeface="Tahoma"/>
                <a:cs typeface="Tahoma"/>
                <a:sym typeface="Tahoma"/>
              </a:rPr>
              <a:t>Прославлена благодаря драматической истории любви к римскому полководцу Марку Антонию. В последние годы её правления Египет был покорён Римом, сама ОНА покончила жизнь самоубийством, чтобы не стать пленницей Октавиана. </a:t>
            </a:r>
            <a:endParaRPr/>
          </a:p>
        </p:txBody>
      </p:sp>
      <p:grpSp>
        <p:nvGrpSpPr>
          <p:cNvPr id="323" name="Google Shape;323;p22"/>
          <p:cNvGrpSpPr/>
          <p:nvPr/>
        </p:nvGrpSpPr>
        <p:grpSpPr>
          <a:xfrm>
            <a:off x="7134131" y="1294646"/>
            <a:ext cx="4215859" cy="4690630"/>
            <a:chOff x="7553938" y="1686430"/>
            <a:chExt cx="3669304" cy="4036512"/>
          </a:xfrm>
        </p:grpSpPr>
        <p:pic>
          <p:nvPicPr>
            <p:cNvPr descr="Picture background" id="324" name="Google Shape;324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53938" y="1686430"/>
              <a:ext cx="3669304" cy="366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22"/>
            <p:cNvSpPr txBox="1"/>
            <p:nvPr/>
          </p:nvSpPr>
          <p:spPr>
            <a:xfrm>
              <a:off x="7553938" y="5355734"/>
              <a:ext cx="3669304" cy="367208"/>
            </a:xfrm>
            <a:prstGeom prst="rect">
              <a:avLst/>
            </a:prstGeom>
            <a:solidFill>
              <a:srgbClr val="FF7A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2C2C2C"/>
                  </a:solidFill>
                  <a:latin typeface="Tahoma"/>
                  <a:ea typeface="Tahoma"/>
                  <a:cs typeface="Tahoma"/>
                  <a:sym typeface="Tahoma"/>
                </a:rPr>
                <a:t>Клеопатра VII Филопатор</a:t>
              </a:r>
              <a:endParaRPr b="1" sz="2000">
                <a:solidFill>
                  <a:srgbClr val="2C2C2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26" name="Google Shape;326;p22">
            <a:hlinkClick action="ppaction://hlinksldjump" r:id="rId4"/>
          </p:cNvPr>
          <p:cNvSpPr txBox="1"/>
          <p:nvPr/>
        </p:nvSpPr>
        <p:spPr>
          <a:xfrm>
            <a:off x="10896179" y="241077"/>
            <a:ext cx="907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327" name="Google Shape;3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4" name="Google Shape;334;p23"/>
          <p:cNvSpPr txBox="1"/>
          <p:nvPr>
            <p:ph type="ctrTitle"/>
          </p:nvPr>
        </p:nvSpPr>
        <p:spPr>
          <a:xfrm>
            <a:off x="971551" y="610409"/>
            <a:ext cx="10378439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ЖЕНЩИНЫ ПО ОПИСАНИЮ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20 БАЛЛОВ:</a:t>
            </a:r>
            <a:endParaRPr/>
          </a:p>
        </p:txBody>
      </p:sp>
      <p:sp>
        <p:nvSpPr>
          <p:cNvPr id="335" name="Google Shape;335;p23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6" name="Google Shape;336;p23"/>
          <p:cNvSpPr txBox="1"/>
          <p:nvPr>
            <p:ph idx="1" type="body"/>
          </p:nvPr>
        </p:nvSpPr>
        <p:spPr>
          <a:xfrm>
            <a:off x="971551" y="1962976"/>
            <a:ext cx="4985629" cy="2631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/>
          </a:p>
          <a:p>
            <a:pPr indent="0" lvl="0" marL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ru-RU" sz="1800">
                <a:latin typeface="Tahoma"/>
                <a:ea typeface="Tahoma"/>
                <a:cs typeface="Tahoma"/>
                <a:sym typeface="Tahoma"/>
              </a:rPr>
              <a:t>Правила Россией 34 года </a:t>
            </a:r>
            <a:r>
              <a:rPr b="0" lang="ru-RU" sz="1800">
                <a:latin typeface="Tahoma"/>
                <a:ea typeface="Tahoma"/>
                <a:cs typeface="Tahoma"/>
                <a:sym typeface="Tahoma"/>
              </a:rPr>
              <a:t>и сделала ее великой европейской державой. Продолжая реформы Петра I Великого, она дала новый импульс развитию нашей страны.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37" name="Google Shape;337;p23"/>
          <p:cNvGrpSpPr/>
          <p:nvPr/>
        </p:nvGrpSpPr>
        <p:grpSpPr>
          <a:xfrm>
            <a:off x="6322303" y="1676403"/>
            <a:ext cx="5481497" cy="4038094"/>
            <a:chOff x="5982653" y="1623594"/>
            <a:chExt cx="5715000" cy="4210110"/>
          </a:xfrm>
        </p:grpSpPr>
        <p:pic>
          <p:nvPicPr>
            <p:cNvPr descr="https://icdn.lenta.ru/images/2024/06/05/16/20240605163353789/detail_132f07ebc2b5f909f2c086be41ff2e02.jpg" id="338" name="Google Shape;33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82653" y="1623594"/>
              <a:ext cx="5715000" cy="381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3"/>
            <p:cNvSpPr txBox="1"/>
            <p:nvPr/>
          </p:nvSpPr>
          <p:spPr>
            <a:xfrm>
              <a:off x="5982653" y="5433594"/>
              <a:ext cx="5715000" cy="400110"/>
            </a:xfrm>
            <a:prstGeom prst="rect">
              <a:avLst/>
            </a:prstGeom>
            <a:solidFill>
              <a:srgbClr val="FF7A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2C2C2C"/>
                  </a:solidFill>
                  <a:latin typeface="Tahoma"/>
                  <a:ea typeface="Tahoma"/>
                  <a:cs typeface="Tahoma"/>
                  <a:sym typeface="Tahoma"/>
                </a:rPr>
                <a:t>Екатерина II Алексеевна  </a:t>
              </a:r>
              <a:endParaRPr b="1" sz="2000">
                <a:solidFill>
                  <a:srgbClr val="2C2C2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40" name="Google Shape;340;p23">
            <a:hlinkClick action="ppaction://hlinksldjump" r:id="rId4"/>
          </p:cNvPr>
          <p:cNvSpPr txBox="1"/>
          <p:nvPr/>
        </p:nvSpPr>
        <p:spPr>
          <a:xfrm>
            <a:off x="10896179" y="241077"/>
            <a:ext cx="907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341" name="Google Shape;34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8" name="Google Shape;348;p24"/>
          <p:cNvSpPr txBox="1"/>
          <p:nvPr>
            <p:ph type="ctrTitle"/>
          </p:nvPr>
        </p:nvSpPr>
        <p:spPr>
          <a:xfrm>
            <a:off x="971551" y="610409"/>
            <a:ext cx="10378439" cy="714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ЖЕНЩИНЫ ПО ОПИСАНИЮ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30 БАЛЛОВ:</a:t>
            </a:r>
            <a:endParaRPr/>
          </a:p>
        </p:txBody>
      </p:sp>
      <p:sp>
        <p:nvSpPr>
          <p:cNvPr id="349" name="Google Shape;349;p24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0" name="Google Shape;350;p24"/>
          <p:cNvSpPr txBox="1"/>
          <p:nvPr>
            <p:ph idx="1" type="body"/>
          </p:nvPr>
        </p:nvSpPr>
        <p:spPr>
          <a:xfrm>
            <a:off x="971551" y="2364857"/>
            <a:ext cx="5954350" cy="2551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>
                <a:latin typeface="Tahoma"/>
                <a:ea typeface="Tahoma"/>
                <a:cs typeface="Tahoma"/>
                <a:sym typeface="Tahoma"/>
              </a:rPr>
              <a:t>Первая правительница Киевской Руси, принявшая христианство, правившая с 945 по 960 год</a:t>
            </a:r>
            <a:r>
              <a:rPr b="0" lang="ru-RU" sz="1800">
                <a:latin typeface="Tahoma"/>
                <a:ea typeface="Tahoma"/>
                <a:cs typeface="Tahoma"/>
                <a:sym typeface="Tahoma"/>
              </a:rPr>
              <a:t> в качестве регента при малолетнем сыне Святославе, после гибели её мужа, киевского князя Игоря Рюриковича.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51" name="Google Shape;351;p24"/>
          <p:cNvGrpSpPr/>
          <p:nvPr/>
        </p:nvGrpSpPr>
        <p:grpSpPr>
          <a:xfrm>
            <a:off x="8115668" y="1324475"/>
            <a:ext cx="3234322" cy="4711074"/>
            <a:chOff x="7494035" y="1324475"/>
            <a:chExt cx="3234322" cy="4711074"/>
          </a:xfrm>
        </p:grpSpPr>
        <p:pic>
          <p:nvPicPr>
            <p:cNvPr descr="https://avatars.mds.yandex.net/get-entity_search/1589423/1132063988/S600xU_2x" id="352" name="Google Shape;352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94035" y="1324475"/>
              <a:ext cx="3234322" cy="431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24"/>
            <p:cNvSpPr txBox="1"/>
            <p:nvPr/>
          </p:nvSpPr>
          <p:spPr>
            <a:xfrm>
              <a:off x="7494035" y="5635439"/>
              <a:ext cx="3234322" cy="400110"/>
            </a:xfrm>
            <a:prstGeom prst="rect">
              <a:avLst/>
            </a:prstGeom>
            <a:solidFill>
              <a:srgbClr val="FF7A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2C2C2C"/>
                  </a:solidFill>
                  <a:latin typeface="Corbel"/>
                  <a:ea typeface="Corbel"/>
                  <a:cs typeface="Corbel"/>
                  <a:sym typeface="Corbel"/>
                </a:rPr>
                <a:t>Княгиня Ольга</a:t>
              </a:r>
              <a:endParaRPr/>
            </a:p>
          </p:txBody>
        </p:sp>
      </p:grpSp>
      <p:sp>
        <p:nvSpPr>
          <p:cNvPr id="354" name="Google Shape;354;p24">
            <a:hlinkClick action="ppaction://hlinksldjump" r:id="rId4"/>
          </p:cNvPr>
          <p:cNvSpPr txBox="1"/>
          <p:nvPr/>
        </p:nvSpPr>
        <p:spPr>
          <a:xfrm>
            <a:off x="10896179" y="241077"/>
            <a:ext cx="907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355" name="Google Shape;35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77c497fe11_0_144"/>
          <p:cNvSpPr/>
          <p:nvPr/>
        </p:nvSpPr>
        <p:spPr>
          <a:xfrm>
            <a:off x="0" y="-122663"/>
            <a:ext cx="624000" cy="7103400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2" name="Google Shape;362;g377c497fe11_0_144"/>
          <p:cNvSpPr txBox="1"/>
          <p:nvPr>
            <p:ph type="ctrTitle"/>
          </p:nvPr>
        </p:nvSpPr>
        <p:spPr>
          <a:xfrm>
            <a:off x="971551" y="610409"/>
            <a:ext cx="103785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МУЖЧИНЫ</a:t>
            </a: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 ПО ОПИСАНИЮ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10 БАЛЛОВ:</a:t>
            </a:r>
            <a:endParaRPr/>
          </a:p>
        </p:txBody>
      </p:sp>
      <p:sp>
        <p:nvSpPr>
          <p:cNvPr id="363" name="Google Shape;363;g377c497fe11_0_144"/>
          <p:cNvSpPr txBox="1"/>
          <p:nvPr>
            <p:ph idx="12" type="sldNum"/>
          </p:nvPr>
        </p:nvSpPr>
        <p:spPr>
          <a:xfrm>
            <a:off x="14287" y="570062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64" name="Google Shape;364;g377c497fe11_0_144"/>
          <p:cNvSpPr txBox="1"/>
          <p:nvPr>
            <p:ph idx="1" type="body"/>
          </p:nvPr>
        </p:nvSpPr>
        <p:spPr>
          <a:xfrm>
            <a:off x="971551" y="2104397"/>
            <a:ext cx="5465400" cy="23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Русский поэт, драматург и прозаик</a:t>
            </a:r>
            <a:r>
              <a:rPr b="0"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заложивший основы русского реалистического направления, литературный критик и теоретик литературы, историк, публицист, журналист, редактор и издатель.</a:t>
            </a:r>
            <a:endParaRPr b="0" sz="1800">
              <a:solidFill>
                <a:srgbClr val="3333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65" name="Google Shape;365;g377c497fe11_0_144"/>
          <p:cNvGrpSpPr/>
          <p:nvPr/>
        </p:nvGrpSpPr>
        <p:grpSpPr>
          <a:xfrm>
            <a:off x="7134475" y="1294730"/>
            <a:ext cx="4216039" cy="4972163"/>
            <a:chOff x="7553930" y="1686430"/>
            <a:chExt cx="3669312" cy="4278602"/>
          </a:xfrm>
        </p:grpSpPr>
        <p:pic>
          <p:nvPicPr>
            <p:cNvPr id="366" name="Google Shape;366;g377c497fe11_0_144" title="images.jpg"/>
            <p:cNvPicPr preferRelativeResize="0"/>
            <p:nvPr/>
          </p:nvPicPr>
          <p:blipFill rotWithShape="1">
            <a:blip r:embed="rId3">
              <a:alphaModFix/>
            </a:blip>
            <a:srcRect b="0" l="563" r="563" t="0"/>
            <a:stretch/>
          </p:blipFill>
          <p:spPr>
            <a:xfrm>
              <a:off x="7553938" y="1686430"/>
              <a:ext cx="3669304" cy="366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g377c497fe11_0_144"/>
            <p:cNvSpPr txBox="1"/>
            <p:nvPr/>
          </p:nvSpPr>
          <p:spPr>
            <a:xfrm>
              <a:off x="7553930" y="5355732"/>
              <a:ext cx="3669300" cy="609300"/>
            </a:xfrm>
            <a:prstGeom prst="rect">
              <a:avLst/>
            </a:prstGeom>
            <a:solidFill>
              <a:srgbClr val="FF7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900">
                  <a:solidFill>
                    <a:srgbClr val="2C2C2C"/>
                  </a:solidFill>
                  <a:latin typeface="Tahoma"/>
                  <a:ea typeface="Tahoma"/>
                  <a:cs typeface="Tahoma"/>
                  <a:sym typeface="Tahoma"/>
                </a:rPr>
                <a:t>Александр Сергеевич Пушкин</a:t>
              </a:r>
              <a:endParaRPr b="1" sz="1900">
                <a:solidFill>
                  <a:srgbClr val="2C2C2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8" name="Google Shape;368;g377c497fe11_0_144">
            <a:hlinkClick action="ppaction://hlinksldjump" r:id="rId4"/>
          </p:cNvPr>
          <p:cNvSpPr txBox="1"/>
          <p:nvPr/>
        </p:nvSpPr>
        <p:spPr>
          <a:xfrm>
            <a:off x="10896179" y="241077"/>
            <a:ext cx="90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369" name="Google Shape;369;g377c497fe11_0_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77c497fe11_0_156"/>
          <p:cNvSpPr/>
          <p:nvPr/>
        </p:nvSpPr>
        <p:spPr>
          <a:xfrm>
            <a:off x="0" y="-122663"/>
            <a:ext cx="624000" cy="7103400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6" name="Google Shape;376;g377c497fe11_0_156"/>
          <p:cNvSpPr txBox="1"/>
          <p:nvPr>
            <p:ph type="ctrTitle"/>
          </p:nvPr>
        </p:nvSpPr>
        <p:spPr>
          <a:xfrm>
            <a:off x="971551" y="610409"/>
            <a:ext cx="103785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МУЖЧИНЫ</a:t>
            </a: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 ПО ОПИСАНИЮ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20 БАЛЛОВ:</a:t>
            </a:r>
            <a:endParaRPr/>
          </a:p>
        </p:txBody>
      </p:sp>
      <p:sp>
        <p:nvSpPr>
          <p:cNvPr id="377" name="Google Shape;377;g377c497fe11_0_156"/>
          <p:cNvSpPr txBox="1"/>
          <p:nvPr>
            <p:ph idx="12" type="sldNum"/>
          </p:nvPr>
        </p:nvSpPr>
        <p:spPr>
          <a:xfrm>
            <a:off x="14287" y="570062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8" name="Google Shape;378;g377c497fe11_0_156"/>
          <p:cNvSpPr txBox="1"/>
          <p:nvPr>
            <p:ph idx="1" type="body"/>
          </p:nvPr>
        </p:nvSpPr>
        <p:spPr>
          <a:xfrm>
            <a:off x="971551" y="1962976"/>
            <a:ext cx="4985700" cy="26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solidFill>
                <a:srgbClr val="33333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Уроженец города Апатиты,</a:t>
            </a:r>
            <a:r>
              <a:rPr b="0"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российский</a:t>
            </a:r>
            <a:r>
              <a:rPr b="0"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тележурналист</a:t>
            </a:r>
            <a:r>
              <a:rPr b="0"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b="0"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шоумен</a:t>
            </a:r>
            <a:r>
              <a:rPr b="0"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b="0"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продюсер</a:t>
            </a:r>
            <a:r>
              <a:rPr b="0"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b="0"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актёр</a:t>
            </a:r>
            <a:r>
              <a:rPr lang="ru-RU"/>
              <a:t>. </a:t>
            </a:r>
            <a:r>
              <a:rPr b="0"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Ведущий</a:t>
            </a:r>
            <a:r>
              <a:rPr b="0"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программы «</a:t>
            </a:r>
            <a:r>
              <a:rPr b="0"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Привет, Андрей!</a:t>
            </a:r>
            <a:r>
              <a:rPr b="0"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».</a:t>
            </a:r>
            <a:endParaRPr b="0" sz="1800">
              <a:solidFill>
                <a:srgbClr val="3333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79" name="Google Shape;379;g377c497fe11_0_156"/>
          <p:cNvGrpSpPr/>
          <p:nvPr/>
        </p:nvGrpSpPr>
        <p:grpSpPr>
          <a:xfrm>
            <a:off x="6322050" y="1676335"/>
            <a:ext cx="5481257" cy="4362266"/>
            <a:chOff x="5982652" y="1623594"/>
            <a:chExt cx="5715001" cy="4548292"/>
          </a:xfrm>
        </p:grpSpPr>
        <p:pic>
          <p:nvPicPr>
            <p:cNvPr id="380" name="Google Shape;380;g377c497fe11_0_156" title="malahov700.jpg"/>
            <p:cNvPicPr preferRelativeResize="0"/>
            <p:nvPr/>
          </p:nvPicPr>
          <p:blipFill rotWithShape="1">
            <a:blip r:embed="rId10">
              <a:alphaModFix/>
            </a:blip>
            <a:srcRect b="0" l="1783" r="1783" t="0"/>
            <a:stretch/>
          </p:blipFill>
          <p:spPr>
            <a:xfrm>
              <a:off x="5982653" y="1623594"/>
              <a:ext cx="5714999" cy="381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g377c497fe11_0_156"/>
            <p:cNvSpPr txBox="1"/>
            <p:nvPr/>
          </p:nvSpPr>
          <p:spPr>
            <a:xfrm>
              <a:off x="5982652" y="5433586"/>
              <a:ext cx="5715000" cy="738300"/>
            </a:xfrm>
            <a:prstGeom prst="rect">
              <a:avLst/>
            </a:prstGeom>
            <a:solidFill>
              <a:srgbClr val="FF7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2C2C2C"/>
                  </a:solidFill>
                  <a:latin typeface="Tahoma"/>
                  <a:ea typeface="Tahoma"/>
                  <a:cs typeface="Tahoma"/>
                  <a:sym typeface="Tahoma"/>
                </a:rPr>
                <a:t>   Андрей Николаевич Малахов</a:t>
              </a:r>
              <a:endParaRPr b="1" sz="2000">
                <a:solidFill>
                  <a:srgbClr val="2C2C2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82" name="Google Shape;382;g377c497fe11_0_156">
            <a:hlinkClick action="ppaction://hlinksldjump" r:id="rId11"/>
          </p:cNvPr>
          <p:cNvSpPr txBox="1"/>
          <p:nvPr/>
        </p:nvSpPr>
        <p:spPr>
          <a:xfrm>
            <a:off x="10896179" y="241077"/>
            <a:ext cx="90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383" name="Google Shape;383;g377c497fe11_0_15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7c497fe11_0_168"/>
          <p:cNvSpPr/>
          <p:nvPr/>
        </p:nvSpPr>
        <p:spPr>
          <a:xfrm>
            <a:off x="0" y="-122663"/>
            <a:ext cx="624000" cy="7103400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0" name="Google Shape;390;g377c497fe11_0_168"/>
          <p:cNvSpPr txBox="1"/>
          <p:nvPr>
            <p:ph type="ctrTitle"/>
          </p:nvPr>
        </p:nvSpPr>
        <p:spPr>
          <a:xfrm>
            <a:off x="971551" y="610409"/>
            <a:ext cx="103785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МУЖЧИНЫ</a:t>
            </a: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 ПО ОПИСАНИЮ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30 БАЛЛОВ:</a:t>
            </a:r>
            <a:endParaRPr/>
          </a:p>
        </p:txBody>
      </p:sp>
      <p:sp>
        <p:nvSpPr>
          <p:cNvPr id="391" name="Google Shape;391;g377c497fe11_0_168"/>
          <p:cNvSpPr txBox="1"/>
          <p:nvPr>
            <p:ph idx="12" type="sldNum"/>
          </p:nvPr>
        </p:nvSpPr>
        <p:spPr>
          <a:xfrm>
            <a:off x="14287" y="570062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2" name="Google Shape;392;g377c497fe11_0_168"/>
          <p:cNvSpPr txBox="1"/>
          <p:nvPr>
            <p:ph idx="1" type="body"/>
          </p:nvPr>
        </p:nvSpPr>
        <p:spPr>
          <a:xfrm>
            <a:off x="971551" y="2364857"/>
            <a:ext cx="5954400" cy="25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С</a:t>
            </a:r>
            <a:r>
              <a:rPr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оветский</a:t>
            </a:r>
            <a:r>
              <a:rPr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и</a:t>
            </a:r>
            <a:r>
              <a:rPr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российский</a:t>
            </a:r>
            <a:r>
              <a:rPr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шахматист</a:t>
            </a:r>
            <a:r>
              <a:rPr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гроссмейстер</a:t>
            </a:r>
            <a:r>
              <a:rPr b="0"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13-й</a:t>
            </a:r>
            <a:r>
              <a:rPr b="0"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чемпион мира</a:t>
            </a:r>
            <a:r>
              <a:rPr b="0"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шахматный литератор и</a:t>
            </a:r>
            <a:r>
              <a:rPr b="0" lang="ru-RU" sz="1800">
                <a:solidFill>
                  <a:srgbClr val="333333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политик</a:t>
            </a:r>
            <a:r>
              <a:rPr b="0" lang="ru-RU" sz="18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, часто признаваемый величайшим шахматистом в истории.</a:t>
            </a:r>
            <a:endParaRPr b="0" sz="1800">
              <a:solidFill>
                <a:srgbClr val="3333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93" name="Google Shape;393;g377c497fe11_0_168"/>
          <p:cNvGrpSpPr/>
          <p:nvPr/>
        </p:nvGrpSpPr>
        <p:grpSpPr>
          <a:xfrm>
            <a:off x="8115668" y="1324475"/>
            <a:ext cx="3234323" cy="4711164"/>
            <a:chOff x="7494035" y="1324475"/>
            <a:chExt cx="3234323" cy="4711164"/>
          </a:xfrm>
        </p:grpSpPr>
        <p:pic>
          <p:nvPicPr>
            <p:cNvPr id="394" name="Google Shape;394;g377c497fe11_0_168" title="250px-Kasparov-27.jpg"/>
            <p:cNvPicPr preferRelativeResize="0"/>
            <p:nvPr/>
          </p:nvPicPr>
          <p:blipFill rotWithShape="1">
            <a:blip r:embed="rId10">
              <a:alphaModFix/>
            </a:blip>
            <a:srcRect b="6270" l="0" r="0" t="6270"/>
            <a:stretch/>
          </p:blipFill>
          <p:spPr>
            <a:xfrm>
              <a:off x="7494035" y="1324475"/>
              <a:ext cx="3234323" cy="4310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g377c497fe11_0_168"/>
            <p:cNvSpPr txBox="1"/>
            <p:nvPr/>
          </p:nvSpPr>
          <p:spPr>
            <a:xfrm>
              <a:off x="7494035" y="5635439"/>
              <a:ext cx="3234300" cy="400200"/>
            </a:xfrm>
            <a:prstGeom prst="rect">
              <a:avLst/>
            </a:prstGeom>
            <a:solidFill>
              <a:srgbClr val="FF7A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333333"/>
                  </a:solidFill>
                  <a:latin typeface="Tahoma"/>
                  <a:ea typeface="Tahoma"/>
                  <a:cs typeface="Tahoma"/>
                  <a:sym typeface="Tahoma"/>
                </a:rPr>
                <a:t>Гарри Каспаров</a:t>
              </a:r>
              <a:endParaRPr b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96" name="Google Shape;396;g377c497fe11_0_168">
            <a:hlinkClick action="ppaction://hlinksldjump" r:id="rId11"/>
          </p:cNvPr>
          <p:cNvSpPr txBox="1"/>
          <p:nvPr/>
        </p:nvSpPr>
        <p:spPr>
          <a:xfrm>
            <a:off x="10896179" y="241077"/>
            <a:ext cx="90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397" name="Google Shape;397;g377c497fe11_0_16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ctrTitle"/>
          </p:nvPr>
        </p:nvSpPr>
        <p:spPr>
          <a:xfrm>
            <a:off x="905255" y="4434170"/>
            <a:ext cx="11268457" cy="2084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49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ПОПУЛЯРНЫЕ СТЕРЕОТИПЫ:</a:t>
            </a:r>
            <a:b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ВЗГЛЯД НЕЙРОСЕТИ</a:t>
            </a:r>
            <a:endParaRPr>
              <a:solidFill>
                <a:srgbClr val="FF7A4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Graphic art of people" id="110" name="Google Shape;110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255" y="0"/>
            <a:ext cx="11277601" cy="4038600"/>
          </a:xfrm>
          <a:prstGeom prst="rect">
            <a:avLst/>
          </a:prstGeom>
          <a:solidFill>
            <a:srgbClr val="007CBB"/>
          </a:solidFill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5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4" name="Google Shape;404;p25"/>
          <p:cNvSpPr txBox="1"/>
          <p:nvPr>
            <p:ph type="ctrTitle"/>
          </p:nvPr>
        </p:nvSpPr>
        <p:spPr>
          <a:xfrm>
            <a:off x="971551" y="610409"/>
            <a:ext cx="10378439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ЛИЧНОСТИ</a:t>
            </a: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 В РЕБУСАХ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10 БАЛЛОВ:</a:t>
            </a:r>
            <a:endParaRPr/>
          </a:p>
        </p:txBody>
      </p:sp>
      <p:sp>
        <p:nvSpPr>
          <p:cNvPr id="405" name="Google Shape;405;p25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06" name="Google Shape;40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793" l="0" r="0" t="0"/>
          <a:stretch/>
        </p:blipFill>
        <p:spPr>
          <a:xfrm>
            <a:off x="1066789" y="2224045"/>
            <a:ext cx="5356800" cy="2409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p25"/>
          <p:cNvGrpSpPr/>
          <p:nvPr/>
        </p:nvGrpSpPr>
        <p:grpSpPr>
          <a:xfrm>
            <a:off x="6699565" y="1699872"/>
            <a:ext cx="4979406" cy="3283454"/>
            <a:chOff x="6735778" y="2136618"/>
            <a:chExt cx="5088048" cy="3355093"/>
          </a:xfrm>
        </p:grpSpPr>
        <p:pic>
          <p:nvPicPr>
            <p:cNvPr descr="Picture background" id="408" name="Google Shape;408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35778" y="2136618"/>
              <a:ext cx="5088048" cy="24625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25"/>
            <p:cNvSpPr txBox="1"/>
            <p:nvPr/>
          </p:nvSpPr>
          <p:spPr>
            <a:xfrm>
              <a:off x="6735778" y="4599159"/>
              <a:ext cx="5088048" cy="892552"/>
            </a:xfrm>
            <a:prstGeom prst="rect">
              <a:avLst/>
            </a:prstGeom>
            <a:solidFill>
              <a:srgbClr val="FF7A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2C2C2C"/>
                  </a:solidFill>
                  <a:latin typeface="Tahoma"/>
                  <a:ea typeface="Tahoma"/>
                  <a:cs typeface="Tahoma"/>
                  <a:sym typeface="Tahoma"/>
                </a:rPr>
                <a:t>Марина Цветаева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2C2C2C"/>
                  </a:solidFill>
                  <a:latin typeface="Tahoma"/>
                  <a:ea typeface="Tahoma"/>
                  <a:cs typeface="Tahoma"/>
                  <a:sym typeface="Tahoma"/>
                </a:rPr>
                <a:t>русская поэтесса Серебряного века, прозаик, переводчица.</a:t>
              </a:r>
              <a:endParaRPr/>
            </a:p>
          </p:txBody>
        </p:sp>
      </p:grpSp>
      <p:sp>
        <p:nvSpPr>
          <p:cNvPr id="410" name="Google Shape;410;p25">
            <a:hlinkClick action="ppaction://hlinksldjump" r:id="rId5"/>
          </p:cNvPr>
          <p:cNvSpPr txBox="1"/>
          <p:nvPr/>
        </p:nvSpPr>
        <p:spPr>
          <a:xfrm>
            <a:off x="10896179" y="241077"/>
            <a:ext cx="907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411" name="Google Shape;41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6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8" name="Google Shape;418;p26"/>
          <p:cNvSpPr txBox="1"/>
          <p:nvPr>
            <p:ph type="ctrTitle"/>
          </p:nvPr>
        </p:nvSpPr>
        <p:spPr>
          <a:xfrm>
            <a:off x="971551" y="610409"/>
            <a:ext cx="10378439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ЛИЧНОСТИ</a:t>
            </a: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 В РЕБУСАХ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20 БАЛЛОВ:</a:t>
            </a:r>
            <a:endParaRPr/>
          </a:p>
        </p:txBody>
      </p:sp>
      <p:sp>
        <p:nvSpPr>
          <p:cNvPr id="419" name="Google Shape;419;p26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420" name="Google Shape;420;p26"/>
          <p:cNvGrpSpPr/>
          <p:nvPr/>
        </p:nvGrpSpPr>
        <p:grpSpPr>
          <a:xfrm>
            <a:off x="6650661" y="1720530"/>
            <a:ext cx="4699330" cy="3517943"/>
            <a:chOff x="6650661" y="2067626"/>
            <a:chExt cx="4699330" cy="3517943"/>
          </a:xfrm>
        </p:grpSpPr>
        <p:pic>
          <p:nvPicPr>
            <p:cNvPr id="421" name="Google Shape;421;p26" title="gagarin_107.jpg"/>
            <p:cNvPicPr preferRelativeResize="0"/>
            <p:nvPr/>
          </p:nvPicPr>
          <p:blipFill rotWithShape="1">
            <a:blip r:embed="rId3">
              <a:alphaModFix/>
            </a:blip>
            <a:srcRect b="12814" l="0" r="0" t="12814"/>
            <a:stretch/>
          </p:blipFill>
          <p:spPr>
            <a:xfrm>
              <a:off x="6650661" y="2067626"/>
              <a:ext cx="4699330" cy="2625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26"/>
            <p:cNvSpPr txBox="1"/>
            <p:nvPr/>
          </p:nvSpPr>
          <p:spPr>
            <a:xfrm>
              <a:off x="6650661" y="4692769"/>
              <a:ext cx="4699200" cy="892800"/>
            </a:xfrm>
            <a:prstGeom prst="rect">
              <a:avLst/>
            </a:prstGeom>
            <a:solidFill>
              <a:srgbClr val="FF7A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2C2C2C"/>
                  </a:solidFill>
                  <a:latin typeface="Corbel"/>
                  <a:ea typeface="Corbel"/>
                  <a:cs typeface="Corbel"/>
                  <a:sym typeface="Corbel"/>
                </a:rPr>
                <a:t>Юрий Гагарин</a:t>
              </a:r>
              <a:endParaRPr b="1" sz="2000">
                <a:solidFill>
                  <a:srgbClr val="2C2C2C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2C2C2C"/>
                  </a:solidFill>
                  <a:latin typeface="Tahoma"/>
                  <a:ea typeface="Tahoma"/>
                  <a:cs typeface="Tahoma"/>
                  <a:sym typeface="Tahoma"/>
                </a:rPr>
                <a:t>лётчик-космонавт СССР, Герой Советского Союза.</a:t>
              </a:r>
              <a:endParaRPr/>
            </a:p>
          </p:txBody>
        </p:sp>
      </p:grpSp>
      <p:sp>
        <p:nvSpPr>
          <p:cNvPr id="423" name="Google Shape;423;p26">
            <a:hlinkClick action="ppaction://hlinksldjump" r:id="rId4"/>
          </p:cNvPr>
          <p:cNvSpPr txBox="1"/>
          <p:nvPr/>
        </p:nvSpPr>
        <p:spPr>
          <a:xfrm>
            <a:off x="10896179" y="241077"/>
            <a:ext cx="907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424" name="Google Shape;424;p26" title="gagarin.png"/>
          <p:cNvPicPr preferRelativeResize="0"/>
          <p:nvPr/>
        </p:nvPicPr>
        <p:blipFill rotWithShape="1">
          <a:blip r:embed="rId5">
            <a:alphaModFix/>
          </a:blip>
          <a:srcRect b="10176" l="0" r="0" t="0"/>
          <a:stretch/>
        </p:blipFill>
        <p:spPr>
          <a:xfrm>
            <a:off x="1066800" y="2398288"/>
            <a:ext cx="5356800" cy="24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7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2" name="Google Shape;432;p27"/>
          <p:cNvSpPr txBox="1"/>
          <p:nvPr>
            <p:ph type="ctrTitle"/>
          </p:nvPr>
        </p:nvSpPr>
        <p:spPr>
          <a:xfrm>
            <a:off x="971551" y="610409"/>
            <a:ext cx="10378439" cy="106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8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ЛИЧНОСТИ</a:t>
            </a: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 В РЕБУСАХ</a:t>
            </a:r>
            <a:br>
              <a:rPr lang="ru-RU">
                <a:latin typeface="Tahoma"/>
                <a:ea typeface="Tahoma"/>
                <a:cs typeface="Tahoma"/>
                <a:sym typeface="Tahoma"/>
              </a:rPr>
            </a:b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ВОПРОС ЗА 30 БАЛЛОВ:</a:t>
            </a:r>
            <a:endParaRPr/>
          </a:p>
        </p:txBody>
      </p:sp>
      <p:sp>
        <p:nvSpPr>
          <p:cNvPr id="433" name="Google Shape;433;p27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34" name="Google Shape;434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676" l="0" r="0" t="0"/>
          <a:stretch/>
        </p:blipFill>
        <p:spPr>
          <a:xfrm>
            <a:off x="1066801" y="2224801"/>
            <a:ext cx="5356800" cy="240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p27"/>
          <p:cNvGrpSpPr/>
          <p:nvPr/>
        </p:nvGrpSpPr>
        <p:grpSpPr>
          <a:xfrm>
            <a:off x="6927258" y="1409167"/>
            <a:ext cx="4549480" cy="4126227"/>
            <a:chOff x="6766571" y="1676403"/>
            <a:chExt cx="4549480" cy="3925539"/>
          </a:xfrm>
        </p:grpSpPr>
        <p:pic>
          <p:nvPicPr>
            <p:cNvPr descr="Picture background" id="436" name="Google Shape;436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66571" y="1676403"/>
              <a:ext cx="4549480" cy="3032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27"/>
            <p:cNvSpPr txBox="1"/>
            <p:nvPr/>
          </p:nvSpPr>
          <p:spPr>
            <a:xfrm>
              <a:off x="6766571" y="4709390"/>
              <a:ext cx="4549480" cy="892552"/>
            </a:xfrm>
            <a:prstGeom prst="rect">
              <a:avLst/>
            </a:prstGeom>
            <a:solidFill>
              <a:srgbClr val="FF7A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2C2C2C"/>
                  </a:solidFill>
                  <a:latin typeface="Tahoma"/>
                  <a:ea typeface="Tahoma"/>
                  <a:cs typeface="Tahoma"/>
                  <a:sym typeface="Tahoma"/>
                </a:rPr>
                <a:t>Валентина Терешкова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2C2C2C"/>
                  </a:solidFill>
                  <a:latin typeface="Tahoma"/>
                  <a:ea typeface="Tahoma"/>
                  <a:cs typeface="Tahoma"/>
                  <a:sym typeface="Tahoma"/>
                </a:rPr>
                <a:t>советский лётчик-космонавт, первая в мире женщина-космонавт, российский политик.</a:t>
              </a:r>
              <a:endParaRPr sz="1800">
                <a:solidFill>
                  <a:srgbClr val="2C2C2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38" name="Google Shape;438;p27">
            <a:hlinkClick action="ppaction://hlinksldjump" r:id="rId5"/>
          </p:cNvPr>
          <p:cNvSpPr txBox="1"/>
          <p:nvPr/>
        </p:nvSpPr>
        <p:spPr>
          <a:xfrm>
            <a:off x="10896179" y="241077"/>
            <a:ext cx="907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Назад</a:t>
            </a:r>
            <a:endParaRPr/>
          </a:p>
        </p:txBody>
      </p:sp>
      <p:pic>
        <p:nvPicPr>
          <p:cNvPr id="439" name="Google Shape;43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5"/>
          <p:cNvSpPr txBox="1"/>
          <p:nvPr>
            <p:ph type="ctrTitle"/>
          </p:nvPr>
        </p:nvSpPr>
        <p:spPr>
          <a:xfrm>
            <a:off x="971551" y="610409"/>
            <a:ext cx="10378439" cy="61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ct val="1000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СТЕРЕОТИП №1:</a:t>
            </a:r>
            <a:r>
              <a:rPr lang="ru-RU">
                <a:latin typeface="Tahoma"/>
                <a:ea typeface="Tahoma"/>
                <a:cs typeface="Tahoma"/>
                <a:sym typeface="Tahoma"/>
              </a:rPr>
              <a:t> МУЖЧИНЫ НЕ УМЕЮТ ГОТОВИТЬ</a:t>
            </a:r>
            <a:endParaRPr/>
          </a:p>
        </p:txBody>
      </p:sp>
      <p:sp>
        <p:nvSpPr>
          <p:cNvPr id="118" name="Google Shape;118;p5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9" name="Google Shape;119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7770" y="1223682"/>
            <a:ext cx="4826000" cy="48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6" name="Google Shape;126;p6"/>
          <p:cNvSpPr txBox="1"/>
          <p:nvPr>
            <p:ph type="ctrTitle"/>
          </p:nvPr>
        </p:nvSpPr>
        <p:spPr>
          <a:xfrm>
            <a:off x="971551" y="610409"/>
            <a:ext cx="10378439" cy="61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ct val="1000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СТЕРЕОТИП №2:</a:t>
            </a:r>
            <a:r>
              <a:rPr lang="ru-RU">
                <a:latin typeface="Tahoma"/>
                <a:ea typeface="Tahoma"/>
                <a:cs typeface="Tahoma"/>
                <a:sym typeface="Tahoma"/>
              </a:rPr>
              <a:t> ЖЕНЩИНЫ ОБОЖАЮТ ШОППИНГ</a:t>
            </a:r>
            <a:endParaRPr/>
          </a:p>
        </p:txBody>
      </p:sp>
      <p:sp>
        <p:nvSpPr>
          <p:cNvPr id="127" name="Google Shape;127;p6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28" name="Google Shape;12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7770" y="1223682"/>
            <a:ext cx="4826000" cy="48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5" name="Google Shape;135;p7"/>
          <p:cNvSpPr txBox="1"/>
          <p:nvPr>
            <p:ph type="ctrTitle"/>
          </p:nvPr>
        </p:nvSpPr>
        <p:spPr>
          <a:xfrm>
            <a:off x="971551" y="610409"/>
            <a:ext cx="10378439" cy="61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ts val="2500"/>
              <a:buFont typeface="Tahoma"/>
              <a:buNone/>
            </a:pPr>
            <a:r>
              <a:rPr lang="ru-RU" sz="2500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СТЕРЕОТИП №3:</a:t>
            </a:r>
            <a:r>
              <a:rPr lang="ru-RU" sz="2500">
                <a:latin typeface="Tahoma"/>
                <a:ea typeface="Tahoma"/>
                <a:cs typeface="Tahoma"/>
                <a:sym typeface="Tahoma"/>
              </a:rPr>
              <a:t> МУЖЧИНЫ НЕ ПЛАЧУТ</a:t>
            </a:r>
            <a:endParaRPr/>
          </a:p>
        </p:txBody>
      </p:sp>
      <p:sp>
        <p:nvSpPr>
          <p:cNvPr id="136" name="Google Shape;136;p7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37" name="Google Shape;137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7770" y="1223682"/>
            <a:ext cx="4826000" cy="48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8"/>
          <p:cNvSpPr txBox="1"/>
          <p:nvPr>
            <p:ph type="ctrTitle"/>
          </p:nvPr>
        </p:nvSpPr>
        <p:spPr>
          <a:xfrm>
            <a:off x="971550" y="445987"/>
            <a:ext cx="10378439" cy="61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ct val="1000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СТЕРЕОТИП №4: </a:t>
            </a:r>
            <a:r>
              <a:rPr lang="ru-RU">
                <a:latin typeface="Tahoma"/>
                <a:ea typeface="Tahoma"/>
                <a:cs typeface="Tahoma"/>
                <a:sym typeface="Tahoma"/>
              </a:rPr>
              <a:t>ЖЕНЩИНЫ НЕ ЗНАЮТ ТОЧНЫХ НАУК</a:t>
            </a:r>
            <a:endParaRPr/>
          </a:p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47" name="Google Shape;147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7770" y="1223682"/>
            <a:ext cx="4826000" cy="48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9"/>
          <p:cNvSpPr txBox="1"/>
          <p:nvPr>
            <p:ph type="ctrTitle"/>
          </p:nvPr>
        </p:nvSpPr>
        <p:spPr>
          <a:xfrm>
            <a:off x="971551" y="610409"/>
            <a:ext cx="10378439" cy="61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ct val="1000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СТЕРЕОТИП №5: </a:t>
            </a:r>
            <a:r>
              <a:rPr lang="ru-RU">
                <a:latin typeface="Tahoma"/>
                <a:ea typeface="Tahoma"/>
                <a:cs typeface="Tahoma"/>
                <a:sym typeface="Tahoma"/>
              </a:rPr>
              <a:t>ВСЕ МУЖЧИНЫ ЛЮБЯТ ФУТБОЛ</a:t>
            </a:r>
            <a:endParaRPr/>
          </a:p>
        </p:txBody>
      </p:sp>
      <p:sp>
        <p:nvSpPr>
          <p:cNvPr id="155" name="Google Shape;155;p9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56" name="Google Shape;15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7770" y="1223682"/>
            <a:ext cx="4826000" cy="48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/>
          <p:nvPr/>
        </p:nvSpPr>
        <p:spPr>
          <a:xfrm>
            <a:off x="0" y="-122663"/>
            <a:ext cx="623888" cy="7103326"/>
          </a:xfrm>
          <a:prstGeom prst="roundRect">
            <a:avLst>
              <a:gd fmla="val 16667" name="adj"/>
            </a:avLst>
          </a:prstGeom>
          <a:solidFill>
            <a:srgbClr val="F18553"/>
          </a:solidFill>
          <a:ln cap="flat" cmpd="sng" w="12700">
            <a:solidFill>
              <a:srgbClr val="FF7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3" name="Google Shape;163;p10"/>
          <p:cNvSpPr txBox="1"/>
          <p:nvPr>
            <p:ph type="ctrTitle"/>
          </p:nvPr>
        </p:nvSpPr>
        <p:spPr>
          <a:xfrm>
            <a:off x="971550" y="445987"/>
            <a:ext cx="10378439" cy="61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A44"/>
              </a:buClr>
              <a:buSzPct val="100000"/>
              <a:buFont typeface="Tahoma"/>
              <a:buNone/>
            </a:pPr>
            <a:r>
              <a:rPr lang="ru-RU">
                <a:solidFill>
                  <a:srgbClr val="FF7A44"/>
                </a:solidFill>
                <a:latin typeface="Tahoma"/>
                <a:ea typeface="Tahoma"/>
                <a:cs typeface="Tahoma"/>
                <a:sym typeface="Tahoma"/>
              </a:rPr>
              <a:t>СТЕРЕОТИП №6: </a:t>
            </a:r>
            <a:r>
              <a:rPr lang="ru-RU">
                <a:latin typeface="Tahoma"/>
                <a:ea typeface="Tahoma"/>
                <a:cs typeface="Tahoma"/>
                <a:sym typeface="Tahoma"/>
              </a:rPr>
              <a:t>ДЕВОЧКИ ИГРАЮТ ТОЛЬКО В КУКЛЫ</a:t>
            </a:r>
            <a:endParaRPr/>
          </a:p>
        </p:txBody>
      </p:sp>
      <p:sp>
        <p:nvSpPr>
          <p:cNvPr id="164" name="Google Shape;164;p10"/>
          <p:cNvSpPr txBox="1"/>
          <p:nvPr>
            <p:ph idx="12" type="sldNum"/>
          </p:nvPr>
        </p:nvSpPr>
        <p:spPr>
          <a:xfrm>
            <a:off x="14287" y="570062"/>
            <a:ext cx="609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65" name="Google Shape;16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7770" y="1223682"/>
            <a:ext cx="4826000" cy="48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700" y="6530200"/>
            <a:ext cx="260032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2024-01-23T17:31:44Z</dcterms:created>
  <dc:creator>ЦПМСС_13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